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5" r:id="rId5"/>
  </p:sldMasterIdLst>
  <p:notesMasterIdLst>
    <p:notesMasterId r:id="rId32"/>
  </p:notesMasterIdLst>
  <p:handoutMasterIdLst>
    <p:handoutMasterId r:id="rId33"/>
  </p:handoutMasterIdLst>
  <p:sldIdLst>
    <p:sldId id="341" r:id="rId6"/>
    <p:sldId id="449" r:id="rId7"/>
    <p:sldId id="450" r:id="rId8"/>
    <p:sldId id="365" r:id="rId9"/>
    <p:sldId id="453" r:id="rId10"/>
    <p:sldId id="455" r:id="rId11"/>
    <p:sldId id="386" r:id="rId12"/>
    <p:sldId id="393" r:id="rId13"/>
    <p:sldId id="396" r:id="rId14"/>
    <p:sldId id="398" r:id="rId15"/>
    <p:sldId id="400" r:id="rId16"/>
    <p:sldId id="403" r:id="rId17"/>
    <p:sldId id="404" r:id="rId18"/>
    <p:sldId id="406" r:id="rId19"/>
    <p:sldId id="408" r:id="rId20"/>
    <p:sldId id="412" r:id="rId21"/>
    <p:sldId id="417" r:id="rId22"/>
    <p:sldId id="419" r:id="rId23"/>
    <p:sldId id="422" r:id="rId24"/>
    <p:sldId id="425" r:id="rId25"/>
    <p:sldId id="426" r:id="rId26"/>
    <p:sldId id="430" r:id="rId27"/>
    <p:sldId id="444" r:id="rId28"/>
    <p:sldId id="447" r:id="rId29"/>
    <p:sldId id="457" r:id="rId30"/>
    <p:sldId id="271" r:id="rId31"/>
  </p:sldIdLst>
  <p:sldSz cx="12192000" cy="6858000"/>
  <p:notesSz cx="6858000" cy="9144000"/>
  <p:embeddedFontLst>
    <p:embeddedFont>
      <p:font typeface="Calibri" panose="020F0502020204030204" pitchFamily="34" charset="0"/>
      <p:regular r:id="rId34"/>
      <p:bold r:id="rId34"/>
      <p:italic r:id="rId34"/>
      <p:boldItalic r:id="rId34"/>
    </p:embeddedFont>
    <p:embeddedFont>
      <p:font typeface="ＭＳ Ｐゴシック" panose="020B0600070205080204" pitchFamily="34" charset="-12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62F80"/>
    <a:srgbClr val="25408F"/>
    <a:srgbClr val="D22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2" autoAdjust="0"/>
    <p:restoredTop sz="97112"/>
  </p:normalViewPr>
  <p:slideViewPr>
    <p:cSldViewPr snapToGrid="0" snapToObjects="1" showGuides="1">
      <p:cViewPr varScale="1">
        <p:scale>
          <a:sx n="88" d="100"/>
          <a:sy n="88" d="100"/>
        </p:scale>
        <p:origin x="370" y="53"/>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NUL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0A15F-F3FA-4A6A-AE84-CD4BD5ABBA07}" type="doc">
      <dgm:prSet loTypeId="urn:microsoft.com/office/officeart/2005/8/layout/chevron1" loCatId="process" qsTypeId="urn:microsoft.com/office/officeart/2005/8/quickstyle/simple1" qsCatId="simple" csTypeId="urn:microsoft.com/office/officeart/2005/8/colors/accent1_4" csCatId="accent1" phldr="1"/>
      <dgm:spPr/>
      <dgm:t>
        <a:bodyPr/>
        <a:lstStyle/>
        <a:p>
          <a:endParaRPr lang="en-US"/>
        </a:p>
      </dgm:t>
    </dgm:pt>
    <dgm:pt modelId="{A91378E8-A55E-4551-A301-FDF5A2A9E315}">
      <dgm:prSet phldrT="[Text]"/>
      <dgm:spPr/>
      <dgm:t>
        <a:bodyPr/>
        <a:lstStyle/>
        <a:p>
          <a:r>
            <a:rPr lang="en-US" dirty="0"/>
            <a:t>Design</a:t>
          </a:r>
        </a:p>
      </dgm:t>
    </dgm:pt>
    <dgm:pt modelId="{CF5F51A6-F53A-4DBF-8F80-8DA500944FBA}" type="parTrans" cxnId="{B6D52BA7-661F-4A23-ACC0-ED6E929545BE}">
      <dgm:prSet/>
      <dgm:spPr/>
      <dgm:t>
        <a:bodyPr/>
        <a:lstStyle/>
        <a:p>
          <a:endParaRPr lang="en-US"/>
        </a:p>
      </dgm:t>
    </dgm:pt>
    <dgm:pt modelId="{2B92CF17-16D4-47CC-8B5E-F5E323A045D5}" type="sibTrans" cxnId="{B6D52BA7-661F-4A23-ACC0-ED6E929545BE}">
      <dgm:prSet/>
      <dgm:spPr/>
      <dgm:t>
        <a:bodyPr/>
        <a:lstStyle/>
        <a:p>
          <a:endParaRPr lang="en-US"/>
        </a:p>
      </dgm:t>
    </dgm:pt>
    <dgm:pt modelId="{09CCC648-5F21-411D-A7F3-D5D587B8FFA1}">
      <dgm:prSet phldrT="[Text]"/>
      <dgm:spPr/>
      <dgm:t>
        <a:bodyPr/>
        <a:lstStyle/>
        <a:p>
          <a:r>
            <a:rPr lang="en-US" dirty="0"/>
            <a:t>SED Review</a:t>
          </a:r>
        </a:p>
      </dgm:t>
    </dgm:pt>
    <dgm:pt modelId="{01B1AD08-CBC3-42D5-9DF4-34D34B0A1142}" type="parTrans" cxnId="{0B71839D-2C89-41D3-BBFA-27E827D21A3D}">
      <dgm:prSet/>
      <dgm:spPr/>
      <dgm:t>
        <a:bodyPr/>
        <a:lstStyle/>
        <a:p>
          <a:endParaRPr lang="en-US"/>
        </a:p>
      </dgm:t>
    </dgm:pt>
    <dgm:pt modelId="{D45A62AE-5EE5-40F9-9D63-AEC38A88F706}" type="sibTrans" cxnId="{0B71839D-2C89-41D3-BBFA-27E827D21A3D}">
      <dgm:prSet/>
      <dgm:spPr/>
      <dgm:t>
        <a:bodyPr/>
        <a:lstStyle/>
        <a:p>
          <a:endParaRPr lang="en-US"/>
        </a:p>
      </dgm:t>
    </dgm:pt>
    <dgm:pt modelId="{AE715313-502B-4320-98CC-4D015BC7EDE7}">
      <dgm:prSet phldrT="[Text]"/>
      <dgm:spPr/>
      <dgm:t>
        <a:bodyPr/>
        <a:lstStyle/>
        <a:p>
          <a:r>
            <a:rPr lang="en-US" dirty="0"/>
            <a:t>Bidding</a:t>
          </a:r>
        </a:p>
      </dgm:t>
    </dgm:pt>
    <dgm:pt modelId="{E0F68DD7-D4FD-405C-B15C-77A8BE979CF3}" type="parTrans" cxnId="{2D43B051-B371-42FE-A0BB-4F4AE2714DEB}">
      <dgm:prSet/>
      <dgm:spPr/>
      <dgm:t>
        <a:bodyPr/>
        <a:lstStyle/>
        <a:p>
          <a:endParaRPr lang="en-US"/>
        </a:p>
      </dgm:t>
    </dgm:pt>
    <dgm:pt modelId="{DA57DD75-E56E-4C05-8A0C-524236216CAB}" type="sibTrans" cxnId="{2D43B051-B371-42FE-A0BB-4F4AE2714DEB}">
      <dgm:prSet/>
      <dgm:spPr/>
      <dgm:t>
        <a:bodyPr/>
        <a:lstStyle/>
        <a:p>
          <a:endParaRPr lang="en-US"/>
        </a:p>
      </dgm:t>
    </dgm:pt>
    <dgm:pt modelId="{DBA4593A-318C-4658-BFA8-C07C9BAAD89F}">
      <dgm:prSet phldrT="[Text]"/>
      <dgm:spPr/>
      <dgm:t>
        <a:bodyPr/>
        <a:lstStyle/>
        <a:p>
          <a:r>
            <a:rPr lang="en-US" dirty="0"/>
            <a:t>Construction</a:t>
          </a:r>
        </a:p>
      </dgm:t>
    </dgm:pt>
    <dgm:pt modelId="{BA9C093C-F2DF-44E4-BD77-EB20D746D92E}" type="parTrans" cxnId="{316355A7-E1E3-4440-8549-D09E846CA8BF}">
      <dgm:prSet/>
      <dgm:spPr/>
      <dgm:t>
        <a:bodyPr/>
        <a:lstStyle/>
        <a:p>
          <a:endParaRPr lang="en-US"/>
        </a:p>
      </dgm:t>
    </dgm:pt>
    <dgm:pt modelId="{FDDF0F77-8971-4741-8E51-25027A5364B7}" type="sibTrans" cxnId="{316355A7-E1E3-4440-8549-D09E846CA8BF}">
      <dgm:prSet/>
      <dgm:spPr/>
      <dgm:t>
        <a:bodyPr/>
        <a:lstStyle/>
        <a:p>
          <a:endParaRPr lang="en-US"/>
        </a:p>
      </dgm:t>
    </dgm:pt>
    <dgm:pt modelId="{EEA4323E-9B51-41DF-B5F7-0BDDD704B52A}">
      <dgm:prSet phldrT="[Text]"/>
      <dgm:spPr/>
      <dgm:t>
        <a:bodyPr/>
        <a:lstStyle/>
        <a:p>
          <a:r>
            <a:rPr lang="en-US" dirty="0"/>
            <a:t>Ordering Materials</a:t>
          </a:r>
        </a:p>
      </dgm:t>
    </dgm:pt>
    <dgm:pt modelId="{34E1686B-018D-48DB-9030-7018465B72A7}" type="parTrans" cxnId="{53997495-E686-444C-BBA9-9677A25BD596}">
      <dgm:prSet/>
      <dgm:spPr/>
      <dgm:t>
        <a:bodyPr/>
        <a:lstStyle/>
        <a:p>
          <a:endParaRPr lang="en-US"/>
        </a:p>
      </dgm:t>
    </dgm:pt>
    <dgm:pt modelId="{C79DD91A-FE65-4BEC-914A-C96139382428}" type="sibTrans" cxnId="{53997495-E686-444C-BBA9-9677A25BD596}">
      <dgm:prSet/>
      <dgm:spPr/>
      <dgm:t>
        <a:bodyPr/>
        <a:lstStyle/>
        <a:p>
          <a:endParaRPr lang="en-US"/>
        </a:p>
      </dgm:t>
    </dgm:pt>
    <dgm:pt modelId="{FF7D0309-7052-493F-BA6D-B688F6A5394D}" type="pres">
      <dgm:prSet presAssocID="{E810A15F-F3FA-4A6A-AE84-CD4BD5ABBA07}" presName="Name0" presStyleCnt="0">
        <dgm:presLayoutVars>
          <dgm:dir/>
          <dgm:animLvl val="lvl"/>
          <dgm:resizeHandles val="exact"/>
        </dgm:presLayoutVars>
      </dgm:prSet>
      <dgm:spPr/>
      <dgm:t>
        <a:bodyPr/>
        <a:lstStyle/>
        <a:p>
          <a:endParaRPr lang="en-US"/>
        </a:p>
      </dgm:t>
    </dgm:pt>
    <dgm:pt modelId="{D98A5443-EBBD-442A-817C-025E271DF61C}" type="pres">
      <dgm:prSet presAssocID="{A91378E8-A55E-4551-A301-FDF5A2A9E315}" presName="parTxOnly" presStyleLbl="node1" presStyleIdx="0" presStyleCnt="5">
        <dgm:presLayoutVars>
          <dgm:chMax val="0"/>
          <dgm:chPref val="0"/>
          <dgm:bulletEnabled val="1"/>
        </dgm:presLayoutVars>
      </dgm:prSet>
      <dgm:spPr/>
      <dgm:t>
        <a:bodyPr/>
        <a:lstStyle/>
        <a:p>
          <a:endParaRPr lang="en-US"/>
        </a:p>
      </dgm:t>
    </dgm:pt>
    <dgm:pt modelId="{8B23D27D-3578-44CC-B172-5B109F377071}" type="pres">
      <dgm:prSet presAssocID="{2B92CF17-16D4-47CC-8B5E-F5E323A045D5}" presName="parTxOnlySpace" presStyleCnt="0"/>
      <dgm:spPr/>
    </dgm:pt>
    <dgm:pt modelId="{54A54C6D-AA47-4820-A9EB-80F548A6E699}" type="pres">
      <dgm:prSet presAssocID="{09CCC648-5F21-411D-A7F3-D5D587B8FFA1}" presName="parTxOnly" presStyleLbl="node1" presStyleIdx="1" presStyleCnt="5">
        <dgm:presLayoutVars>
          <dgm:chMax val="0"/>
          <dgm:chPref val="0"/>
          <dgm:bulletEnabled val="1"/>
        </dgm:presLayoutVars>
      </dgm:prSet>
      <dgm:spPr/>
      <dgm:t>
        <a:bodyPr/>
        <a:lstStyle/>
        <a:p>
          <a:endParaRPr lang="en-US"/>
        </a:p>
      </dgm:t>
    </dgm:pt>
    <dgm:pt modelId="{400B7877-C39D-4FED-BA1C-524DA59FAF89}" type="pres">
      <dgm:prSet presAssocID="{D45A62AE-5EE5-40F9-9D63-AEC38A88F706}" presName="parTxOnlySpace" presStyleCnt="0"/>
      <dgm:spPr/>
    </dgm:pt>
    <dgm:pt modelId="{FA591E69-5F48-4783-B0E3-F714C195A0C6}" type="pres">
      <dgm:prSet presAssocID="{AE715313-502B-4320-98CC-4D015BC7EDE7}" presName="parTxOnly" presStyleLbl="node1" presStyleIdx="2" presStyleCnt="5">
        <dgm:presLayoutVars>
          <dgm:chMax val="0"/>
          <dgm:chPref val="0"/>
          <dgm:bulletEnabled val="1"/>
        </dgm:presLayoutVars>
      </dgm:prSet>
      <dgm:spPr/>
      <dgm:t>
        <a:bodyPr/>
        <a:lstStyle/>
        <a:p>
          <a:endParaRPr lang="en-US"/>
        </a:p>
      </dgm:t>
    </dgm:pt>
    <dgm:pt modelId="{AAA5C9DD-C594-4D8A-A162-49455A69AC1F}" type="pres">
      <dgm:prSet presAssocID="{DA57DD75-E56E-4C05-8A0C-524236216CAB}" presName="parTxOnlySpace" presStyleCnt="0"/>
      <dgm:spPr/>
    </dgm:pt>
    <dgm:pt modelId="{894E6536-0661-4CEF-8C6E-5AF3A9349D6C}" type="pres">
      <dgm:prSet presAssocID="{EEA4323E-9B51-41DF-B5F7-0BDDD704B52A}" presName="parTxOnly" presStyleLbl="node1" presStyleIdx="3" presStyleCnt="5">
        <dgm:presLayoutVars>
          <dgm:chMax val="0"/>
          <dgm:chPref val="0"/>
          <dgm:bulletEnabled val="1"/>
        </dgm:presLayoutVars>
      </dgm:prSet>
      <dgm:spPr/>
      <dgm:t>
        <a:bodyPr/>
        <a:lstStyle/>
        <a:p>
          <a:endParaRPr lang="en-US"/>
        </a:p>
      </dgm:t>
    </dgm:pt>
    <dgm:pt modelId="{40D74834-1635-4390-854A-821886262038}" type="pres">
      <dgm:prSet presAssocID="{C79DD91A-FE65-4BEC-914A-C96139382428}" presName="parTxOnlySpace" presStyleCnt="0"/>
      <dgm:spPr/>
    </dgm:pt>
    <dgm:pt modelId="{9F779A93-7133-499C-B6B4-D8A3F70BACD6}" type="pres">
      <dgm:prSet presAssocID="{DBA4593A-318C-4658-BFA8-C07C9BAAD89F}" presName="parTxOnly" presStyleLbl="node1" presStyleIdx="4" presStyleCnt="5">
        <dgm:presLayoutVars>
          <dgm:chMax val="0"/>
          <dgm:chPref val="0"/>
          <dgm:bulletEnabled val="1"/>
        </dgm:presLayoutVars>
      </dgm:prSet>
      <dgm:spPr/>
      <dgm:t>
        <a:bodyPr/>
        <a:lstStyle/>
        <a:p>
          <a:endParaRPr lang="en-US"/>
        </a:p>
      </dgm:t>
    </dgm:pt>
  </dgm:ptLst>
  <dgm:cxnLst>
    <dgm:cxn modelId="{4683F07B-C684-4988-A543-B9CD87FA8FC1}" type="presOf" srcId="{EEA4323E-9B51-41DF-B5F7-0BDDD704B52A}" destId="{894E6536-0661-4CEF-8C6E-5AF3A9349D6C}" srcOrd="0" destOrd="0" presId="urn:microsoft.com/office/officeart/2005/8/layout/chevron1"/>
    <dgm:cxn modelId="{D9FC9A34-EEE2-4016-A696-B83E0B6C0E26}" type="presOf" srcId="{A91378E8-A55E-4551-A301-FDF5A2A9E315}" destId="{D98A5443-EBBD-442A-817C-025E271DF61C}" srcOrd="0" destOrd="0" presId="urn:microsoft.com/office/officeart/2005/8/layout/chevron1"/>
    <dgm:cxn modelId="{79C24010-7AFB-41A0-910A-CB0AA4C3B10B}" type="presOf" srcId="{AE715313-502B-4320-98CC-4D015BC7EDE7}" destId="{FA591E69-5F48-4783-B0E3-F714C195A0C6}" srcOrd="0" destOrd="0" presId="urn:microsoft.com/office/officeart/2005/8/layout/chevron1"/>
    <dgm:cxn modelId="{2D43B051-B371-42FE-A0BB-4F4AE2714DEB}" srcId="{E810A15F-F3FA-4A6A-AE84-CD4BD5ABBA07}" destId="{AE715313-502B-4320-98CC-4D015BC7EDE7}" srcOrd="2" destOrd="0" parTransId="{E0F68DD7-D4FD-405C-B15C-77A8BE979CF3}" sibTransId="{DA57DD75-E56E-4C05-8A0C-524236216CAB}"/>
    <dgm:cxn modelId="{316355A7-E1E3-4440-8549-D09E846CA8BF}" srcId="{E810A15F-F3FA-4A6A-AE84-CD4BD5ABBA07}" destId="{DBA4593A-318C-4658-BFA8-C07C9BAAD89F}" srcOrd="4" destOrd="0" parTransId="{BA9C093C-F2DF-44E4-BD77-EB20D746D92E}" sibTransId="{FDDF0F77-8971-4741-8E51-25027A5364B7}"/>
    <dgm:cxn modelId="{53997495-E686-444C-BBA9-9677A25BD596}" srcId="{E810A15F-F3FA-4A6A-AE84-CD4BD5ABBA07}" destId="{EEA4323E-9B51-41DF-B5F7-0BDDD704B52A}" srcOrd="3" destOrd="0" parTransId="{34E1686B-018D-48DB-9030-7018465B72A7}" sibTransId="{C79DD91A-FE65-4BEC-914A-C96139382428}"/>
    <dgm:cxn modelId="{1A861EB1-42E9-4F42-BC0D-EDB3F9A83D34}" type="presOf" srcId="{09CCC648-5F21-411D-A7F3-D5D587B8FFA1}" destId="{54A54C6D-AA47-4820-A9EB-80F548A6E699}" srcOrd="0" destOrd="0" presId="urn:microsoft.com/office/officeart/2005/8/layout/chevron1"/>
    <dgm:cxn modelId="{B6D52BA7-661F-4A23-ACC0-ED6E929545BE}" srcId="{E810A15F-F3FA-4A6A-AE84-CD4BD5ABBA07}" destId="{A91378E8-A55E-4551-A301-FDF5A2A9E315}" srcOrd="0" destOrd="0" parTransId="{CF5F51A6-F53A-4DBF-8F80-8DA500944FBA}" sibTransId="{2B92CF17-16D4-47CC-8B5E-F5E323A045D5}"/>
    <dgm:cxn modelId="{9A0C74AD-6221-477C-836C-F0C57DD62EC7}" type="presOf" srcId="{E810A15F-F3FA-4A6A-AE84-CD4BD5ABBA07}" destId="{FF7D0309-7052-493F-BA6D-B688F6A5394D}" srcOrd="0" destOrd="0" presId="urn:microsoft.com/office/officeart/2005/8/layout/chevron1"/>
    <dgm:cxn modelId="{0190487A-1879-4737-A02C-43C5B4B7BBC2}" type="presOf" srcId="{DBA4593A-318C-4658-BFA8-C07C9BAAD89F}" destId="{9F779A93-7133-499C-B6B4-D8A3F70BACD6}" srcOrd="0" destOrd="0" presId="urn:microsoft.com/office/officeart/2005/8/layout/chevron1"/>
    <dgm:cxn modelId="{0B71839D-2C89-41D3-BBFA-27E827D21A3D}" srcId="{E810A15F-F3FA-4A6A-AE84-CD4BD5ABBA07}" destId="{09CCC648-5F21-411D-A7F3-D5D587B8FFA1}" srcOrd="1" destOrd="0" parTransId="{01B1AD08-CBC3-42D5-9DF4-34D34B0A1142}" sibTransId="{D45A62AE-5EE5-40F9-9D63-AEC38A88F706}"/>
    <dgm:cxn modelId="{86759A6F-5434-41A9-8B24-95FF9CAD0AA6}" type="presParOf" srcId="{FF7D0309-7052-493F-BA6D-B688F6A5394D}" destId="{D98A5443-EBBD-442A-817C-025E271DF61C}" srcOrd="0" destOrd="0" presId="urn:microsoft.com/office/officeart/2005/8/layout/chevron1"/>
    <dgm:cxn modelId="{4DDFAAD0-79C7-486B-8454-E3A82C85F3E6}" type="presParOf" srcId="{FF7D0309-7052-493F-BA6D-B688F6A5394D}" destId="{8B23D27D-3578-44CC-B172-5B109F377071}" srcOrd="1" destOrd="0" presId="urn:microsoft.com/office/officeart/2005/8/layout/chevron1"/>
    <dgm:cxn modelId="{7F6F84BA-4EF8-40CD-A8F4-6F69CED94B87}" type="presParOf" srcId="{FF7D0309-7052-493F-BA6D-B688F6A5394D}" destId="{54A54C6D-AA47-4820-A9EB-80F548A6E699}" srcOrd="2" destOrd="0" presId="urn:microsoft.com/office/officeart/2005/8/layout/chevron1"/>
    <dgm:cxn modelId="{0540CF55-F8A4-44C4-93AB-9623A0975653}" type="presParOf" srcId="{FF7D0309-7052-493F-BA6D-B688F6A5394D}" destId="{400B7877-C39D-4FED-BA1C-524DA59FAF89}" srcOrd="3" destOrd="0" presId="urn:microsoft.com/office/officeart/2005/8/layout/chevron1"/>
    <dgm:cxn modelId="{AB900943-7ABA-4681-8975-AD8E1BA049D8}" type="presParOf" srcId="{FF7D0309-7052-493F-BA6D-B688F6A5394D}" destId="{FA591E69-5F48-4783-B0E3-F714C195A0C6}" srcOrd="4" destOrd="0" presId="urn:microsoft.com/office/officeart/2005/8/layout/chevron1"/>
    <dgm:cxn modelId="{8821125C-89C3-484A-8D39-605CAB4A52E8}" type="presParOf" srcId="{FF7D0309-7052-493F-BA6D-B688F6A5394D}" destId="{AAA5C9DD-C594-4D8A-A162-49455A69AC1F}" srcOrd="5" destOrd="0" presId="urn:microsoft.com/office/officeart/2005/8/layout/chevron1"/>
    <dgm:cxn modelId="{35406236-E7CB-4CAF-A752-A5A4FC8AC892}" type="presParOf" srcId="{FF7D0309-7052-493F-BA6D-B688F6A5394D}" destId="{894E6536-0661-4CEF-8C6E-5AF3A9349D6C}" srcOrd="6" destOrd="0" presId="urn:microsoft.com/office/officeart/2005/8/layout/chevron1"/>
    <dgm:cxn modelId="{F6072CB0-FD68-4F61-9045-078ACD1E30B4}" type="presParOf" srcId="{FF7D0309-7052-493F-BA6D-B688F6A5394D}" destId="{40D74834-1635-4390-854A-821886262038}" srcOrd="7" destOrd="0" presId="urn:microsoft.com/office/officeart/2005/8/layout/chevron1"/>
    <dgm:cxn modelId="{A484C879-67A6-4D43-954D-11FB7667A3B9}" type="presParOf" srcId="{FF7D0309-7052-493F-BA6D-B688F6A5394D}" destId="{9F779A93-7133-499C-B6B4-D8A3F70BACD6}"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A5443-EBBD-442A-817C-025E271DF61C}">
      <dsp:nvSpPr>
        <dsp:cNvPr id="0" name=""/>
        <dsp:cNvSpPr/>
      </dsp:nvSpPr>
      <dsp:spPr>
        <a:xfrm>
          <a:off x="2616" y="679742"/>
          <a:ext cx="2328840" cy="931536"/>
        </a:xfrm>
        <a:prstGeom prst="chevron">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Design</a:t>
          </a:r>
        </a:p>
      </dsp:txBody>
      <dsp:txXfrm>
        <a:off x="468384" y="679742"/>
        <a:ext cx="1397304" cy="931536"/>
      </dsp:txXfrm>
    </dsp:sp>
    <dsp:sp modelId="{54A54C6D-AA47-4820-A9EB-80F548A6E699}">
      <dsp:nvSpPr>
        <dsp:cNvPr id="0" name=""/>
        <dsp:cNvSpPr/>
      </dsp:nvSpPr>
      <dsp:spPr>
        <a:xfrm>
          <a:off x="2098572" y="679742"/>
          <a:ext cx="2328840" cy="931536"/>
        </a:xfrm>
        <a:prstGeom prst="chevron">
          <a:avLst/>
        </a:prstGeom>
        <a:solidFill>
          <a:schemeClr val="accent1">
            <a:shade val="50000"/>
            <a:hueOff val="-8352"/>
            <a:satOff val="-728"/>
            <a:lumOff val="18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SED Review</a:t>
          </a:r>
        </a:p>
      </dsp:txBody>
      <dsp:txXfrm>
        <a:off x="2564340" y="679742"/>
        <a:ext cx="1397304" cy="931536"/>
      </dsp:txXfrm>
    </dsp:sp>
    <dsp:sp modelId="{FA591E69-5F48-4783-B0E3-F714C195A0C6}">
      <dsp:nvSpPr>
        <dsp:cNvPr id="0" name=""/>
        <dsp:cNvSpPr/>
      </dsp:nvSpPr>
      <dsp:spPr>
        <a:xfrm>
          <a:off x="4194529" y="679742"/>
          <a:ext cx="2328840" cy="931536"/>
        </a:xfrm>
        <a:prstGeom prst="chevron">
          <a:avLst/>
        </a:prstGeom>
        <a:solidFill>
          <a:schemeClr val="accent1">
            <a:shade val="50000"/>
            <a:hueOff val="-16705"/>
            <a:satOff val="-1456"/>
            <a:lumOff val="36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Bidding</a:t>
          </a:r>
        </a:p>
      </dsp:txBody>
      <dsp:txXfrm>
        <a:off x="4660297" y="679742"/>
        <a:ext cx="1397304" cy="931536"/>
      </dsp:txXfrm>
    </dsp:sp>
    <dsp:sp modelId="{894E6536-0661-4CEF-8C6E-5AF3A9349D6C}">
      <dsp:nvSpPr>
        <dsp:cNvPr id="0" name=""/>
        <dsp:cNvSpPr/>
      </dsp:nvSpPr>
      <dsp:spPr>
        <a:xfrm>
          <a:off x="6290485" y="679742"/>
          <a:ext cx="2328840" cy="931536"/>
        </a:xfrm>
        <a:prstGeom prst="chevron">
          <a:avLst/>
        </a:prstGeom>
        <a:solidFill>
          <a:schemeClr val="accent1">
            <a:shade val="50000"/>
            <a:hueOff val="-16705"/>
            <a:satOff val="-1456"/>
            <a:lumOff val="36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Ordering Materials</a:t>
          </a:r>
        </a:p>
      </dsp:txBody>
      <dsp:txXfrm>
        <a:off x="6756253" y="679742"/>
        <a:ext cx="1397304" cy="931536"/>
      </dsp:txXfrm>
    </dsp:sp>
    <dsp:sp modelId="{9F779A93-7133-499C-B6B4-D8A3F70BACD6}">
      <dsp:nvSpPr>
        <dsp:cNvPr id="0" name=""/>
        <dsp:cNvSpPr/>
      </dsp:nvSpPr>
      <dsp:spPr>
        <a:xfrm>
          <a:off x="8386441" y="679742"/>
          <a:ext cx="2328840" cy="931536"/>
        </a:xfrm>
        <a:prstGeom prst="chevron">
          <a:avLst/>
        </a:prstGeom>
        <a:solidFill>
          <a:schemeClr val="accent1">
            <a:shade val="50000"/>
            <a:hueOff val="-8352"/>
            <a:satOff val="-728"/>
            <a:lumOff val="18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a:t>Construction</a:t>
          </a:r>
        </a:p>
      </dsp:txBody>
      <dsp:txXfrm>
        <a:off x="8852209" y="679742"/>
        <a:ext cx="1397304" cy="9315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31EF9-BFD6-9F43-A06A-59AFBE6CE1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3DEBA9-EB10-2B42-B241-32CE46AFCD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475CEB-E300-2744-A7B7-966968F15881}" type="datetimeFigureOut">
              <a:rPr lang="en-US" smtClean="0"/>
              <a:t>3/17/2023</a:t>
            </a:fld>
            <a:endParaRPr lang="en-US"/>
          </a:p>
        </p:txBody>
      </p:sp>
      <p:sp>
        <p:nvSpPr>
          <p:cNvPr id="4" name="Footer Placeholder 3">
            <a:extLst>
              <a:ext uri="{FF2B5EF4-FFF2-40B4-BE49-F238E27FC236}">
                <a16:creationId xmlns:a16="http://schemas.microsoft.com/office/drawing/2014/main" id="{13E37A02-67CC-5849-AED9-192017556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403A7A9-B4B4-AC45-AE06-A5406D4D56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F199C4-51DF-6243-9B92-D4DB665B2FC6}" type="slidenum">
              <a:rPr lang="en-US" smtClean="0"/>
              <a:t>‹#›</a:t>
            </a:fld>
            <a:endParaRPr lang="en-US"/>
          </a:p>
        </p:txBody>
      </p:sp>
    </p:spTree>
    <p:extLst>
      <p:ext uri="{BB962C8B-B14F-4D97-AF65-F5344CB8AC3E}">
        <p14:creationId xmlns:p14="http://schemas.microsoft.com/office/powerpoint/2010/main" val="2875543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B5FD9-D574-834A-83C7-406CA19BDF8C}"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47E71-F91B-7445-8312-7599A47CA245}" type="slidenum">
              <a:rPr lang="en-US" smtClean="0"/>
              <a:t>‹#›</a:t>
            </a:fld>
            <a:endParaRPr lang="en-US"/>
          </a:p>
        </p:txBody>
      </p:sp>
    </p:spTree>
    <p:extLst>
      <p:ext uri="{BB962C8B-B14F-4D97-AF65-F5344CB8AC3E}">
        <p14:creationId xmlns:p14="http://schemas.microsoft.com/office/powerpoint/2010/main" val="408288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9C08D-61C4-9741-BA1B-80C458F8F2FC}"/>
              </a:ext>
            </a:extLst>
          </p:cNvPr>
          <p:cNvSpPr/>
          <p:nvPr/>
        </p:nvSpPr>
        <p:spPr>
          <a:xfrm>
            <a:off x="0" y="6595772"/>
            <a:ext cx="11760200" cy="26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219409F0-47DC-D743-909A-BA1835D0B51C}"/>
              </a:ext>
            </a:extLst>
          </p:cNvPr>
          <p:cNvSpPr>
            <a:spLocks noGrp="1"/>
          </p:cNvSpPr>
          <p:nvPr>
            <p:ph type="pic" sz="quarter" idx="14" hasCustomPrompt="1"/>
          </p:nvPr>
        </p:nvSpPr>
        <p:spPr>
          <a:xfrm>
            <a:off x="0" y="0"/>
            <a:ext cx="12192000" cy="6858000"/>
          </a:xfrm>
        </p:spPr>
        <p:txBody>
          <a:bodyPr>
            <a:normAutofit/>
          </a:bodyPr>
          <a:lstStyle>
            <a:lvl1pPr marL="0" indent="0">
              <a:buNone/>
              <a:defRPr sz="1400" b="1" spc="300">
                <a:solidFill>
                  <a:schemeClr val="bg2">
                    <a:lumMod val="50000"/>
                  </a:schemeClr>
                </a:solidFill>
                <a:latin typeface="Arial" panose="020B0604020202020204" pitchFamily="34" charset="0"/>
                <a:cs typeface="Arial" panose="020B0604020202020204" pitchFamily="34" charset="0"/>
              </a:defRPr>
            </a:lvl1pPr>
          </a:lstStyle>
          <a:p>
            <a:r>
              <a:rPr lang="en-US"/>
              <a:t>PLACE BACKGROUND PHOTO HERE</a:t>
            </a:r>
          </a:p>
        </p:txBody>
      </p:sp>
      <p:sp>
        <p:nvSpPr>
          <p:cNvPr id="18" name="SmartArt Placeholder 22">
            <a:extLst>
              <a:ext uri="{FF2B5EF4-FFF2-40B4-BE49-F238E27FC236}">
                <a16:creationId xmlns:a16="http://schemas.microsoft.com/office/drawing/2014/main" id="{6F312A24-8461-764C-B63C-BA4EC56B6CE8}"/>
              </a:ext>
            </a:extLst>
          </p:cNvPr>
          <p:cNvSpPr>
            <a:spLocks noGrp="1"/>
          </p:cNvSpPr>
          <p:nvPr>
            <p:ph type="dgm" sz="quarter" idx="15"/>
          </p:nvPr>
        </p:nvSpPr>
        <p:spPr>
          <a:xfrm>
            <a:off x="0" y="-12700"/>
            <a:ext cx="12192000" cy="6880225"/>
          </a:xfrm>
          <a:solidFill>
            <a:schemeClr val="tx1">
              <a:alpha val="70000"/>
            </a:schemeClr>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21" name="Text Placeholder 24">
            <a:extLst>
              <a:ext uri="{FF2B5EF4-FFF2-40B4-BE49-F238E27FC236}">
                <a16:creationId xmlns:a16="http://schemas.microsoft.com/office/drawing/2014/main" id="{207BE1BA-BEFF-EA46-9CD1-D3E8D7000A6F}"/>
              </a:ext>
            </a:extLst>
          </p:cNvPr>
          <p:cNvSpPr>
            <a:spLocks noGrp="1"/>
          </p:cNvSpPr>
          <p:nvPr>
            <p:ph type="body" sz="quarter" idx="16" hasCustomPrompt="1"/>
          </p:nvPr>
        </p:nvSpPr>
        <p:spPr>
          <a:xfrm>
            <a:off x="1389321" y="2616306"/>
            <a:ext cx="9413358" cy="1644545"/>
          </a:xfrm>
          <a:ln w="38100">
            <a:noFill/>
            <a:miter lim="800000"/>
          </a:ln>
        </p:spPr>
        <p:txBody>
          <a:bodyPr wrap="square" lIns="540000" tIns="540000" rIns="540000" bIns="540000" anchor="ctr" anchorCtr="0">
            <a:spAutoFit/>
          </a:bodyPr>
          <a:lstStyle>
            <a:lvl1pPr marL="0" indent="0" algn="ctr">
              <a:lnSpc>
                <a:spcPts val="4000"/>
              </a:lnSpc>
              <a:spcBef>
                <a:spcPts val="0"/>
              </a:spcBef>
              <a:buNone/>
              <a:defRPr sz="4000" cap="all" spc="0" baseline="0">
                <a:solidFill>
                  <a:schemeClr val="bg1"/>
                </a:solidFill>
                <a:latin typeface="Arial" panose="020B0604020202020204" pitchFamily="34" charset="0"/>
                <a:cs typeface="Arial" panose="020B0604020202020204" pitchFamily="34" charset="0"/>
              </a:defRPr>
            </a:lvl1pPr>
          </a:lstStyle>
          <a:p>
            <a:r>
              <a:rPr lang="en-US" dirty="0"/>
              <a:t>Title Goes Here</a:t>
            </a:r>
          </a:p>
        </p:txBody>
      </p:sp>
      <p:pic>
        <p:nvPicPr>
          <p:cNvPr id="31" name="Picture 30">
            <a:extLst>
              <a:ext uri="{FF2B5EF4-FFF2-40B4-BE49-F238E27FC236}">
                <a16:creationId xmlns:a16="http://schemas.microsoft.com/office/drawing/2014/main" id="{41047C0E-D626-7046-85C3-6FAC5D8D883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71966" y="127310"/>
            <a:ext cx="1248068" cy="1248068"/>
          </a:xfrm>
          <a:prstGeom prst="rect">
            <a:avLst/>
          </a:prstGeom>
        </p:spPr>
      </p:pic>
      <p:sp>
        <p:nvSpPr>
          <p:cNvPr id="32" name="Rectangle 84">
            <a:extLst>
              <a:ext uri="{FF2B5EF4-FFF2-40B4-BE49-F238E27FC236}">
                <a16:creationId xmlns:a16="http://schemas.microsoft.com/office/drawing/2014/main" id="{F7FCFB66-0E54-2B40-8056-365DD0F0560C}"/>
              </a:ext>
            </a:extLst>
          </p:cNvPr>
          <p:cNvSpPr/>
          <p:nvPr/>
        </p:nvSpPr>
        <p:spPr>
          <a:xfrm>
            <a:off x="563291" y="618491"/>
            <a:ext cx="11065419" cy="5621018"/>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B4ABC57-8958-4ED7-B681-4C3F46960CD7}"/>
              </a:ext>
            </a:extLst>
          </p:cNvPr>
          <p:cNvSpPr>
            <a:spLocks noGrp="1"/>
          </p:cNvSpPr>
          <p:nvPr>
            <p:ph type="body" sz="quarter" idx="17" hasCustomPrompt="1"/>
          </p:nvPr>
        </p:nvSpPr>
        <p:spPr>
          <a:xfrm>
            <a:off x="1389063" y="5216834"/>
            <a:ext cx="9413875" cy="989012"/>
          </a:xfrm>
        </p:spPr>
        <p:txBody>
          <a:bodyPr anchor="ctr">
            <a:noAutofit/>
          </a:bodyPr>
          <a:lstStyle>
            <a:lvl1pPr marL="0" indent="0" algn="ctr">
              <a:lnSpc>
                <a:spcPct val="150000"/>
              </a:lnSpc>
              <a:spcBef>
                <a:spcPts val="0"/>
              </a:spcBef>
              <a:spcAft>
                <a:spcPts val="0"/>
              </a:spcAft>
              <a:buNone/>
              <a:defRPr sz="1100" cap="all" spc="300" baseline="0">
                <a:solidFill>
                  <a:schemeClr val="bg1"/>
                </a:solidFill>
              </a:defRPr>
            </a:lvl1pPr>
            <a:lvl2pPr marL="457189" indent="0">
              <a:buNone/>
              <a:defRPr sz="1100" spc="300"/>
            </a:lvl2pPr>
            <a:lvl3pPr marL="914377" indent="0">
              <a:buNone/>
              <a:defRPr sz="1100" spc="300"/>
            </a:lvl3pPr>
            <a:lvl4pPr marL="1371566" indent="0">
              <a:buNone/>
              <a:defRPr sz="1100" spc="300"/>
            </a:lvl4pPr>
            <a:lvl5pPr marL="1828755" indent="0">
              <a:buNone/>
              <a:defRPr sz="1100" spc="300"/>
            </a:lvl5pPr>
          </a:lstStyle>
          <a:p>
            <a:pPr lvl="0"/>
            <a:r>
              <a:rPr lang="en-US" dirty="0"/>
              <a:t>PRESENTED BY first name last name</a:t>
            </a:r>
          </a:p>
          <a:p>
            <a:pPr lvl="0"/>
            <a:r>
              <a:rPr lang="en-US" dirty="0"/>
              <a:t>MONTH DD, YYYY</a:t>
            </a:r>
            <a:endParaRPr lang="en-CA" dirty="0"/>
          </a:p>
        </p:txBody>
      </p:sp>
      <p:pic>
        <p:nvPicPr>
          <p:cNvPr id="11" name="Picture 10">
            <a:extLst>
              <a:ext uri="{FF2B5EF4-FFF2-40B4-BE49-F238E27FC236}">
                <a16:creationId xmlns:a16="http://schemas.microsoft.com/office/drawing/2014/main" id="{EBBB15FD-7D05-46F1-AFED-4DCB939611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471966" y="127310"/>
            <a:ext cx="1248068" cy="1248068"/>
          </a:xfrm>
          <a:prstGeom prst="rect">
            <a:avLst/>
          </a:prstGeom>
        </p:spPr>
      </p:pic>
      <p:sp>
        <p:nvSpPr>
          <p:cNvPr id="12" name="Rectangle 84">
            <a:extLst>
              <a:ext uri="{FF2B5EF4-FFF2-40B4-BE49-F238E27FC236}">
                <a16:creationId xmlns:a16="http://schemas.microsoft.com/office/drawing/2014/main" id="{459B6BD6-7749-4DC4-8A0C-715BB3F32979}"/>
              </a:ext>
            </a:extLst>
          </p:cNvPr>
          <p:cNvSpPr/>
          <p:nvPr userDrawn="1"/>
        </p:nvSpPr>
        <p:spPr>
          <a:xfrm>
            <a:off x="563291" y="618491"/>
            <a:ext cx="11065419" cy="5621018"/>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81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08" name="Text Placeholder 104">
            <a:extLst>
              <a:ext uri="{FF2B5EF4-FFF2-40B4-BE49-F238E27FC236}">
                <a16:creationId xmlns:a16="http://schemas.microsoft.com/office/drawing/2014/main" id="{F6A2037C-699D-E444-9B97-0D7220F0207C}"/>
              </a:ext>
            </a:extLst>
          </p:cNvPr>
          <p:cNvSpPr>
            <a:spLocks noGrp="1"/>
          </p:cNvSpPr>
          <p:nvPr>
            <p:ph type="body" sz="quarter" idx="37"/>
          </p:nvPr>
        </p:nvSpPr>
        <p:spPr>
          <a:xfrm>
            <a:off x="-76200" y="1661942"/>
            <a:ext cx="12344400" cy="4621022"/>
          </a:xfrm>
          <a:solidFill>
            <a:schemeClr val="tx1"/>
          </a:solidFill>
        </p:spPr>
        <p:txBody>
          <a:bodyPr/>
          <a:lstStyle>
            <a:lvl1pPr marL="0" indent="0">
              <a:buNone/>
              <a:defRPr>
                <a:no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E8218F5-17E2-DA44-ACCF-CE88D35DE6CF}"/>
              </a:ext>
            </a:extLst>
          </p:cNvPr>
          <p:cNvSpPr>
            <a:spLocks noGrp="1"/>
          </p:cNvSpPr>
          <p:nvPr>
            <p:ph type="pic" sz="quarter" idx="26" hasCustomPrompt="1"/>
          </p:nvPr>
        </p:nvSpPr>
        <p:spPr>
          <a:xfrm>
            <a:off x="19014" y="1662659"/>
            <a:ext cx="3061441" cy="230981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97" name="Picture Placeholder 5">
            <a:extLst>
              <a:ext uri="{FF2B5EF4-FFF2-40B4-BE49-F238E27FC236}">
                <a16:creationId xmlns:a16="http://schemas.microsoft.com/office/drawing/2014/main" id="{92D6ACA2-6D14-E44C-9EF6-7DE5C668E1AD}"/>
              </a:ext>
            </a:extLst>
          </p:cNvPr>
          <p:cNvSpPr>
            <a:spLocks noGrp="1"/>
          </p:cNvSpPr>
          <p:nvPr>
            <p:ph type="pic" sz="quarter" idx="27" hasCustomPrompt="1"/>
          </p:nvPr>
        </p:nvSpPr>
        <p:spPr>
          <a:xfrm>
            <a:off x="6130643" y="1662659"/>
            <a:ext cx="3047997" cy="230981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98" name="Picture Placeholder 5">
            <a:extLst>
              <a:ext uri="{FF2B5EF4-FFF2-40B4-BE49-F238E27FC236}">
                <a16:creationId xmlns:a16="http://schemas.microsoft.com/office/drawing/2014/main" id="{2F58D404-FA61-BA40-ADC3-0DB1C7ECDD4C}"/>
              </a:ext>
            </a:extLst>
          </p:cNvPr>
          <p:cNvSpPr>
            <a:spLocks noGrp="1"/>
          </p:cNvSpPr>
          <p:nvPr>
            <p:ph type="pic" sz="quarter" idx="28" hasCustomPrompt="1"/>
          </p:nvPr>
        </p:nvSpPr>
        <p:spPr>
          <a:xfrm>
            <a:off x="3069720" y="3973151"/>
            <a:ext cx="3047997" cy="230981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99" name="Picture Placeholder 5">
            <a:extLst>
              <a:ext uri="{FF2B5EF4-FFF2-40B4-BE49-F238E27FC236}">
                <a16:creationId xmlns:a16="http://schemas.microsoft.com/office/drawing/2014/main" id="{D4FA5B2E-A614-8246-BE9E-D3E168A0F751}"/>
              </a:ext>
            </a:extLst>
          </p:cNvPr>
          <p:cNvSpPr>
            <a:spLocks noGrp="1"/>
          </p:cNvSpPr>
          <p:nvPr>
            <p:ph type="pic" sz="quarter" idx="29" hasCustomPrompt="1"/>
          </p:nvPr>
        </p:nvSpPr>
        <p:spPr>
          <a:xfrm>
            <a:off x="9186920" y="3973151"/>
            <a:ext cx="3014090" cy="230981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79" name="Content Placeholder 28">
            <a:extLst>
              <a:ext uri="{FF2B5EF4-FFF2-40B4-BE49-F238E27FC236}">
                <a16:creationId xmlns:a16="http://schemas.microsoft.com/office/drawing/2014/main" id="{103581EF-8337-5F46-AFBB-BDB7CF7AC8E5}"/>
              </a:ext>
            </a:extLst>
          </p:cNvPr>
          <p:cNvSpPr>
            <a:spLocks noGrp="1"/>
          </p:cNvSpPr>
          <p:nvPr>
            <p:ph sz="quarter" idx="19"/>
          </p:nvPr>
        </p:nvSpPr>
        <p:spPr>
          <a:xfrm>
            <a:off x="2693250" y="2087962"/>
            <a:ext cx="3064541" cy="57599"/>
          </a:xfrm>
          <a:solidFill>
            <a:srgbClr val="AAD400"/>
          </a:solidFill>
          <a:ln>
            <a:noFill/>
          </a:ln>
        </p:spPr>
        <p:txBody>
          <a:bodyPr>
            <a:noAutofit/>
          </a:bodyPr>
          <a:lstStyle>
            <a:lvl1pPr marL="0" indent="0">
              <a:buNone/>
              <a:defRPr sz="100">
                <a:noFill/>
                <a:latin typeface="Arial" panose="020B0604020202020204" pitchFamily="34" charset="0"/>
                <a:cs typeface="Arial" panose="020B0604020202020204" pitchFamily="34" charset="0"/>
              </a:defRPr>
            </a:lvl1pPr>
          </a:lstStyle>
          <a:p>
            <a:pPr lvl="0"/>
            <a:r>
              <a:rPr lang="en-US"/>
              <a:t>Click to edit Master text styles</a:t>
            </a:r>
          </a:p>
        </p:txBody>
      </p:sp>
      <p:sp>
        <p:nvSpPr>
          <p:cNvPr id="32" name="Content Placeholder 28">
            <a:extLst>
              <a:ext uri="{FF2B5EF4-FFF2-40B4-BE49-F238E27FC236}">
                <a16:creationId xmlns:a16="http://schemas.microsoft.com/office/drawing/2014/main" id="{671E4AF9-C451-394F-A88F-17B10D40FBDE}"/>
              </a:ext>
            </a:extLst>
          </p:cNvPr>
          <p:cNvSpPr>
            <a:spLocks noGrp="1"/>
          </p:cNvSpPr>
          <p:nvPr>
            <p:ph sz="quarter" idx="44"/>
          </p:nvPr>
        </p:nvSpPr>
        <p:spPr>
          <a:xfrm>
            <a:off x="8815097" y="2087962"/>
            <a:ext cx="3064541" cy="57599"/>
          </a:xfrm>
          <a:solidFill>
            <a:srgbClr val="AAD400"/>
          </a:solidFill>
          <a:ln>
            <a:noFill/>
          </a:ln>
        </p:spPr>
        <p:txBody>
          <a:bodyPr>
            <a:noAutofit/>
          </a:bodyPr>
          <a:lstStyle>
            <a:lvl1pPr marL="0" indent="0">
              <a:buNone/>
              <a:defRPr sz="100">
                <a:noFill/>
                <a:latin typeface="Arial" panose="020B0604020202020204" pitchFamily="34" charset="0"/>
                <a:cs typeface="Arial" panose="020B0604020202020204" pitchFamily="34" charset="0"/>
              </a:defRPr>
            </a:lvl1pPr>
          </a:lstStyle>
          <a:p>
            <a:pPr lvl="0"/>
            <a:r>
              <a:rPr lang="en-US"/>
              <a:t>Click to edit Master text styles</a:t>
            </a:r>
          </a:p>
        </p:txBody>
      </p:sp>
      <p:sp>
        <p:nvSpPr>
          <p:cNvPr id="38" name="Content Placeholder 28">
            <a:extLst>
              <a:ext uri="{FF2B5EF4-FFF2-40B4-BE49-F238E27FC236}">
                <a16:creationId xmlns:a16="http://schemas.microsoft.com/office/drawing/2014/main" id="{04744E75-1149-164F-B4B7-02EBFCCEDEDC}"/>
              </a:ext>
            </a:extLst>
          </p:cNvPr>
          <p:cNvSpPr>
            <a:spLocks noGrp="1"/>
          </p:cNvSpPr>
          <p:nvPr>
            <p:ph sz="quarter" idx="46"/>
          </p:nvPr>
        </p:nvSpPr>
        <p:spPr>
          <a:xfrm>
            <a:off x="362848" y="4409131"/>
            <a:ext cx="3064541" cy="57599"/>
          </a:xfrm>
          <a:solidFill>
            <a:srgbClr val="AAD400"/>
          </a:solidFill>
          <a:ln>
            <a:noFill/>
          </a:ln>
        </p:spPr>
        <p:txBody>
          <a:bodyPr>
            <a:noAutofit/>
          </a:bodyPr>
          <a:lstStyle>
            <a:lvl1pPr marL="0" indent="0">
              <a:buNone/>
              <a:defRPr sz="100">
                <a:noFill/>
                <a:latin typeface="Arial" panose="020B0604020202020204" pitchFamily="34" charset="0"/>
                <a:cs typeface="Arial" panose="020B0604020202020204" pitchFamily="34" charset="0"/>
              </a:defRPr>
            </a:lvl1pPr>
          </a:lstStyle>
          <a:p>
            <a:pPr lvl="0"/>
            <a:r>
              <a:rPr lang="en-US"/>
              <a:t>Click to edit Master text styles</a:t>
            </a:r>
          </a:p>
        </p:txBody>
      </p:sp>
      <p:sp>
        <p:nvSpPr>
          <p:cNvPr id="40" name="Content Placeholder 28">
            <a:extLst>
              <a:ext uri="{FF2B5EF4-FFF2-40B4-BE49-F238E27FC236}">
                <a16:creationId xmlns:a16="http://schemas.microsoft.com/office/drawing/2014/main" id="{AF62783D-8F80-ED4F-A652-E4C250458FC5}"/>
              </a:ext>
            </a:extLst>
          </p:cNvPr>
          <p:cNvSpPr>
            <a:spLocks noGrp="1"/>
          </p:cNvSpPr>
          <p:nvPr>
            <p:ph sz="quarter" idx="48"/>
          </p:nvPr>
        </p:nvSpPr>
        <p:spPr>
          <a:xfrm>
            <a:off x="6497925" y="4409131"/>
            <a:ext cx="3064541" cy="57599"/>
          </a:xfrm>
          <a:solidFill>
            <a:srgbClr val="AAD400"/>
          </a:solidFill>
          <a:ln>
            <a:noFill/>
          </a:ln>
        </p:spPr>
        <p:txBody>
          <a:bodyPr>
            <a:noAutofit/>
          </a:bodyPr>
          <a:lstStyle>
            <a:lvl1pPr marL="0" indent="0">
              <a:buNone/>
              <a:defRPr sz="100">
                <a:no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SmartArt Placeholder 22">
            <a:extLst>
              <a:ext uri="{FF2B5EF4-FFF2-40B4-BE49-F238E27FC236}">
                <a16:creationId xmlns:a16="http://schemas.microsoft.com/office/drawing/2014/main" id="{59BE367D-C97B-1E48-9A09-8445B5DF9342}"/>
              </a:ext>
            </a:extLst>
          </p:cNvPr>
          <p:cNvSpPr>
            <a:spLocks noGrp="1"/>
          </p:cNvSpPr>
          <p:nvPr>
            <p:ph type="dgm" sz="quarter" idx="20"/>
          </p:nvPr>
        </p:nvSpPr>
        <p:spPr>
          <a:xfrm>
            <a:off x="5556251"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18" name="Text Placeholder 3">
            <a:extLst>
              <a:ext uri="{FF2B5EF4-FFF2-40B4-BE49-F238E27FC236}">
                <a16:creationId xmlns:a16="http://schemas.microsoft.com/office/drawing/2014/main" id="{47E90705-C367-EE4D-8729-2E3D99AF0CDE}"/>
              </a:ext>
            </a:extLst>
          </p:cNvPr>
          <p:cNvSpPr>
            <a:spLocks noGrp="1"/>
          </p:cNvSpPr>
          <p:nvPr>
            <p:ph type="body" sz="quarter" idx="25" hasCustomPrompt="1"/>
          </p:nvPr>
        </p:nvSpPr>
        <p:spPr>
          <a:xfrm>
            <a:off x="0" y="0"/>
            <a:ext cx="12192000" cy="1663013"/>
          </a:xfrm>
        </p:spPr>
        <p:txBody>
          <a:bodyPr lIns="432000" tIns="827999" rIns="432000" bIns="432000">
            <a:spAutoFit/>
          </a:bodyPr>
          <a:lstStyle>
            <a:lvl1pPr marL="0" indent="0" algn="ctr">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Team Title</a:t>
            </a:r>
            <a:endParaRPr lang="en-US" dirty="0"/>
          </a:p>
        </p:txBody>
      </p:sp>
      <p:sp>
        <p:nvSpPr>
          <p:cNvPr id="20" name="Text Placeholder 2">
            <a:extLst>
              <a:ext uri="{FF2B5EF4-FFF2-40B4-BE49-F238E27FC236}">
                <a16:creationId xmlns:a16="http://schemas.microsoft.com/office/drawing/2014/main" id="{754DBFA5-46C1-4FE1-9507-32FFF4EF4F7F}"/>
              </a:ext>
            </a:extLst>
          </p:cNvPr>
          <p:cNvSpPr>
            <a:spLocks noGrp="1"/>
          </p:cNvSpPr>
          <p:nvPr>
            <p:ph type="body" sz="quarter" idx="57" hasCustomPrompt="1"/>
          </p:nvPr>
        </p:nvSpPr>
        <p:spPr>
          <a:xfrm>
            <a:off x="3067011" y="2145356"/>
            <a:ext cx="3050706" cy="575200"/>
          </a:xfrm>
          <a:noFill/>
        </p:spPr>
        <p:txBody>
          <a:bodyPr lIns="360000" rIns="72000" anchor="ctr">
            <a:noAutofit/>
          </a:bodyPr>
          <a:lstStyle>
            <a:lvl1pPr>
              <a:lnSpc>
                <a:spcPct val="100000"/>
              </a:lnSpc>
              <a:spcBef>
                <a:spcPts val="0"/>
              </a:spcBef>
              <a:spcAft>
                <a:spcPts val="0"/>
              </a:spcAft>
              <a:defRPr sz="1200" b="1">
                <a:solidFill>
                  <a:schemeClr val="bg1"/>
                </a:solidFill>
              </a:defRPr>
            </a:lvl1pPr>
            <a:lvl2pPr>
              <a:lnSpc>
                <a:spcPct val="100000"/>
              </a:lnSpc>
              <a:spcBef>
                <a:spcPts val="0"/>
              </a:spcBef>
              <a:spcAft>
                <a:spcPts val="0"/>
              </a:spcAft>
              <a:defRPr sz="1200" b="0" cap="none" baseline="0">
                <a:solidFill>
                  <a:schemeClr val="bg1"/>
                </a:solidFill>
              </a:defRPr>
            </a:lvl2pPr>
          </a:lstStyle>
          <a:p>
            <a:pPr lvl="0"/>
            <a:r>
              <a:rPr lang="en-US" dirty="0"/>
              <a:t>Full Name (Bold)</a:t>
            </a:r>
          </a:p>
          <a:p>
            <a:pPr lvl="1"/>
            <a:r>
              <a:rPr lang="en-US" dirty="0"/>
              <a:t>Role (</a:t>
            </a:r>
            <a:r>
              <a:rPr lang="en-US" dirty="0" err="1"/>
              <a:t>unbold</a:t>
            </a:r>
            <a:r>
              <a:rPr lang="en-US" dirty="0"/>
              <a:t>)</a:t>
            </a:r>
          </a:p>
        </p:txBody>
      </p:sp>
      <p:sp>
        <p:nvSpPr>
          <p:cNvPr id="25" name="Text Placeholder 2">
            <a:extLst>
              <a:ext uri="{FF2B5EF4-FFF2-40B4-BE49-F238E27FC236}">
                <a16:creationId xmlns:a16="http://schemas.microsoft.com/office/drawing/2014/main" id="{DF3EE4FD-23A5-40E8-BC69-A52C6C7B2D3D}"/>
              </a:ext>
            </a:extLst>
          </p:cNvPr>
          <p:cNvSpPr>
            <a:spLocks noGrp="1"/>
          </p:cNvSpPr>
          <p:nvPr>
            <p:ph type="body" sz="quarter" idx="58" hasCustomPrompt="1"/>
          </p:nvPr>
        </p:nvSpPr>
        <p:spPr>
          <a:xfrm>
            <a:off x="9197654" y="2157861"/>
            <a:ext cx="2994346" cy="575200"/>
          </a:xfrm>
          <a:noFill/>
        </p:spPr>
        <p:txBody>
          <a:bodyPr lIns="360000" rIns="72000" anchor="ctr">
            <a:noAutofit/>
          </a:bodyPr>
          <a:lstStyle>
            <a:lvl1pPr>
              <a:lnSpc>
                <a:spcPct val="100000"/>
              </a:lnSpc>
              <a:spcBef>
                <a:spcPts val="0"/>
              </a:spcBef>
              <a:spcAft>
                <a:spcPts val="0"/>
              </a:spcAft>
              <a:defRPr sz="1200" b="1">
                <a:solidFill>
                  <a:schemeClr val="bg1"/>
                </a:solidFill>
              </a:defRPr>
            </a:lvl1pPr>
            <a:lvl2pPr>
              <a:lnSpc>
                <a:spcPct val="100000"/>
              </a:lnSpc>
              <a:spcBef>
                <a:spcPts val="0"/>
              </a:spcBef>
              <a:spcAft>
                <a:spcPts val="0"/>
              </a:spcAft>
              <a:defRPr sz="1200" b="0" cap="none" baseline="0">
                <a:solidFill>
                  <a:schemeClr val="bg1"/>
                </a:solidFill>
              </a:defRPr>
            </a:lvl2pPr>
          </a:lstStyle>
          <a:p>
            <a:pPr lvl="0"/>
            <a:r>
              <a:rPr lang="en-US" dirty="0"/>
              <a:t>Full Name (Bold)</a:t>
            </a:r>
          </a:p>
          <a:p>
            <a:pPr lvl="1"/>
            <a:r>
              <a:rPr lang="en-US" dirty="0"/>
              <a:t>Role (</a:t>
            </a:r>
            <a:r>
              <a:rPr lang="en-US" dirty="0" err="1"/>
              <a:t>unbold</a:t>
            </a:r>
            <a:r>
              <a:rPr lang="en-US" dirty="0"/>
              <a:t>)</a:t>
            </a:r>
          </a:p>
        </p:txBody>
      </p:sp>
      <p:sp>
        <p:nvSpPr>
          <p:cNvPr id="26" name="Text Placeholder 2">
            <a:extLst>
              <a:ext uri="{FF2B5EF4-FFF2-40B4-BE49-F238E27FC236}">
                <a16:creationId xmlns:a16="http://schemas.microsoft.com/office/drawing/2014/main" id="{FDFEB89E-8A33-447D-885C-EAFE34FCBD15}"/>
              </a:ext>
            </a:extLst>
          </p:cNvPr>
          <p:cNvSpPr>
            <a:spLocks noGrp="1"/>
          </p:cNvSpPr>
          <p:nvPr>
            <p:ph type="body" sz="quarter" idx="59" hasCustomPrompt="1"/>
          </p:nvPr>
        </p:nvSpPr>
        <p:spPr>
          <a:xfrm>
            <a:off x="6117717" y="4475641"/>
            <a:ext cx="3050706" cy="575200"/>
          </a:xfrm>
          <a:noFill/>
        </p:spPr>
        <p:txBody>
          <a:bodyPr lIns="360000" rIns="72000" anchor="ctr">
            <a:noAutofit/>
          </a:bodyPr>
          <a:lstStyle>
            <a:lvl1pPr>
              <a:lnSpc>
                <a:spcPct val="100000"/>
              </a:lnSpc>
              <a:spcBef>
                <a:spcPts val="0"/>
              </a:spcBef>
              <a:spcAft>
                <a:spcPts val="0"/>
              </a:spcAft>
              <a:defRPr sz="1200" b="1">
                <a:solidFill>
                  <a:schemeClr val="bg1"/>
                </a:solidFill>
              </a:defRPr>
            </a:lvl1pPr>
            <a:lvl2pPr>
              <a:lnSpc>
                <a:spcPct val="100000"/>
              </a:lnSpc>
              <a:spcBef>
                <a:spcPts val="0"/>
              </a:spcBef>
              <a:spcAft>
                <a:spcPts val="0"/>
              </a:spcAft>
              <a:defRPr sz="1200" b="0" cap="none" baseline="0">
                <a:solidFill>
                  <a:schemeClr val="bg1"/>
                </a:solidFill>
              </a:defRPr>
            </a:lvl2pPr>
          </a:lstStyle>
          <a:p>
            <a:pPr lvl="0"/>
            <a:r>
              <a:rPr lang="en-US" dirty="0"/>
              <a:t>Full Name (Bold)</a:t>
            </a:r>
          </a:p>
          <a:p>
            <a:pPr lvl="1"/>
            <a:r>
              <a:rPr lang="en-US" dirty="0"/>
              <a:t>Role (</a:t>
            </a:r>
            <a:r>
              <a:rPr lang="en-US" dirty="0" err="1"/>
              <a:t>unbold</a:t>
            </a:r>
            <a:r>
              <a:rPr lang="en-US" dirty="0"/>
              <a:t>)</a:t>
            </a:r>
          </a:p>
        </p:txBody>
      </p:sp>
      <p:sp>
        <p:nvSpPr>
          <p:cNvPr id="27" name="Text Placeholder 2">
            <a:extLst>
              <a:ext uri="{FF2B5EF4-FFF2-40B4-BE49-F238E27FC236}">
                <a16:creationId xmlns:a16="http://schemas.microsoft.com/office/drawing/2014/main" id="{B8652E44-F6AD-47C1-8CE1-DA05C51532F7}"/>
              </a:ext>
            </a:extLst>
          </p:cNvPr>
          <p:cNvSpPr>
            <a:spLocks noGrp="1"/>
          </p:cNvSpPr>
          <p:nvPr>
            <p:ph type="body" sz="quarter" idx="60" hasCustomPrompt="1"/>
          </p:nvPr>
        </p:nvSpPr>
        <p:spPr>
          <a:xfrm>
            <a:off x="19014" y="4475641"/>
            <a:ext cx="3050706" cy="575200"/>
          </a:xfrm>
          <a:noFill/>
        </p:spPr>
        <p:txBody>
          <a:bodyPr lIns="360000" rIns="72000" anchor="ctr">
            <a:noAutofit/>
          </a:bodyPr>
          <a:lstStyle>
            <a:lvl1pPr>
              <a:lnSpc>
                <a:spcPct val="100000"/>
              </a:lnSpc>
              <a:spcBef>
                <a:spcPts val="0"/>
              </a:spcBef>
              <a:spcAft>
                <a:spcPts val="0"/>
              </a:spcAft>
              <a:defRPr sz="1200" b="1">
                <a:solidFill>
                  <a:schemeClr val="bg1"/>
                </a:solidFill>
              </a:defRPr>
            </a:lvl1pPr>
            <a:lvl2pPr>
              <a:lnSpc>
                <a:spcPct val="100000"/>
              </a:lnSpc>
              <a:spcBef>
                <a:spcPts val="0"/>
              </a:spcBef>
              <a:spcAft>
                <a:spcPts val="0"/>
              </a:spcAft>
              <a:defRPr sz="1200" b="0" cap="none" baseline="0">
                <a:solidFill>
                  <a:schemeClr val="bg1"/>
                </a:solidFill>
              </a:defRPr>
            </a:lvl2pPr>
          </a:lstStyle>
          <a:p>
            <a:pPr lvl="0"/>
            <a:r>
              <a:rPr lang="en-US" dirty="0"/>
              <a:t>Full Name (Bold)</a:t>
            </a:r>
          </a:p>
          <a:p>
            <a:pPr lvl="1"/>
            <a:r>
              <a:rPr lang="en-US" dirty="0"/>
              <a:t>Role (</a:t>
            </a:r>
            <a:r>
              <a:rPr lang="en-US" dirty="0" err="1"/>
              <a:t>unbold</a:t>
            </a:r>
            <a:r>
              <a:rPr lang="en-US" dirty="0"/>
              <a:t>)</a:t>
            </a:r>
          </a:p>
        </p:txBody>
      </p:sp>
      <p:sp>
        <p:nvSpPr>
          <p:cNvPr id="21" name="Slide Number Placeholder 1">
            <a:extLst>
              <a:ext uri="{FF2B5EF4-FFF2-40B4-BE49-F238E27FC236}">
                <a16:creationId xmlns:a16="http://schemas.microsoft.com/office/drawing/2014/main" id="{E1082056-8121-4C6C-8397-9A93C7422A3B}"/>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2" name="Text Placeholder 3">
            <a:extLst>
              <a:ext uri="{FF2B5EF4-FFF2-40B4-BE49-F238E27FC236}">
                <a16:creationId xmlns:a16="http://schemas.microsoft.com/office/drawing/2014/main" id="{7A3528D6-27F4-47D1-8D35-480CFCE3FB04}"/>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3" name="Footer Placeholder 1">
            <a:extLst>
              <a:ext uri="{FF2B5EF4-FFF2-40B4-BE49-F238E27FC236}">
                <a16:creationId xmlns:a16="http://schemas.microsoft.com/office/drawing/2014/main" id="{7097DB48-5CB9-437C-94C9-F7AD73E6E686}"/>
              </a:ext>
            </a:extLst>
          </p:cNvPr>
          <p:cNvSpPr>
            <a:spLocks noGrp="1"/>
          </p:cNvSpPr>
          <p:nvPr>
            <p:ph type="ftr" sz="quarter" idx="22"/>
          </p:nvPr>
        </p:nvSpPr>
        <p:spPr>
          <a:xfrm>
            <a:off x="1613140" y="6595773"/>
            <a:ext cx="7522860"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0515580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tructure">
    <p:spTree>
      <p:nvGrpSpPr>
        <p:cNvPr id="1" name=""/>
        <p:cNvGrpSpPr/>
        <p:nvPr/>
      </p:nvGrpSpPr>
      <p:grpSpPr>
        <a:xfrm>
          <a:off x="0" y="0"/>
          <a:ext cx="0" cy="0"/>
          <a:chOff x="0" y="0"/>
          <a:chExt cx="0" cy="0"/>
        </a:xfrm>
      </p:grpSpPr>
      <p:sp>
        <p:nvSpPr>
          <p:cNvPr id="33" name="Picture Placeholder 5">
            <a:extLst>
              <a:ext uri="{FF2B5EF4-FFF2-40B4-BE49-F238E27FC236}">
                <a16:creationId xmlns:a16="http://schemas.microsoft.com/office/drawing/2014/main" id="{AA8AF6E2-A86D-5F48-A413-268F8D0EE503}"/>
              </a:ext>
            </a:extLst>
          </p:cNvPr>
          <p:cNvSpPr>
            <a:spLocks noGrp="1"/>
          </p:cNvSpPr>
          <p:nvPr>
            <p:ph type="pic" sz="quarter" idx="68" hasCustomPrompt="1"/>
          </p:nvPr>
        </p:nvSpPr>
        <p:spPr>
          <a:xfrm>
            <a:off x="9848974" y="1318445"/>
            <a:ext cx="1449242" cy="145904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4" name="Text Placeholder 2">
            <a:extLst>
              <a:ext uri="{FF2B5EF4-FFF2-40B4-BE49-F238E27FC236}">
                <a16:creationId xmlns:a16="http://schemas.microsoft.com/office/drawing/2014/main" id="{99870C19-6A08-D64B-AA9E-589519A31946}"/>
              </a:ext>
            </a:extLst>
          </p:cNvPr>
          <p:cNvSpPr>
            <a:spLocks noGrp="1"/>
          </p:cNvSpPr>
          <p:nvPr>
            <p:ph type="body" sz="quarter" idx="69" hasCustomPrompt="1"/>
          </p:nvPr>
        </p:nvSpPr>
        <p:spPr>
          <a:xfrm>
            <a:off x="9847478" y="2768470"/>
            <a:ext cx="1450738" cy="422275"/>
          </a:xfrm>
          <a:solidFill>
            <a:schemeClr val="tx1"/>
          </a:solidFill>
        </p:spPr>
        <p:txBody>
          <a:bodyPr lIns="90000" tIns="46800" rIns="90000" anchor="ctr">
            <a:noAutofit/>
          </a:bodyPr>
          <a:lstStyle>
            <a:lvl1pPr>
              <a:lnSpc>
                <a:spcPct val="100000"/>
              </a:lnSpc>
              <a:spcBef>
                <a:spcPts val="0"/>
              </a:spcBef>
              <a:spcAft>
                <a:spcPts val="0"/>
              </a:spcAft>
              <a:defRPr sz="900" b="1">
                <a:solidFill>
                  <a:srgbClr val="B2D235"/>
                </a:solidFill>
              </a:defRPr>
            </a:lvl1pPr>
            <a:lvl2pPr>
              <a:lnSpc>
                <a:spcPct val="100000"/>
              </a:lnSpc>
              <a:spcBef>
                <a:spcPts val="0"/>
              </a:spcBef>
              <a:spcAft>
                <a:spcPts val="0"/>
              </a:spcAft>
              <a:defRPr sz="900" b="0" cap="none" baseline="0">
                <a:solidFill>
                  <a:schemeClr val="bg1"/>
                </a:solidFill>
              </a:defRPr>
            </a:lvl2pPr>
          </a:lstStyle>
          <a:p>
            <a:pPr lvl="0"/>
            <a:r>
              <a:rPr lang="en-US" dirty="0"/>
              <a:t>Full Name (Bold Green)</a:t>
            </a:r>
          </a:p>
          <a:p>
            <a:pPr lvl="1"/>
            <a:r>
              <a:rPr lang="en-US" dirty="0"/>
              <a:t>Second level</a:t>
            </a:r>
          </a:p>
        </p:txBody>
      </p:sp>
      <p:sp>
        <p:nvSpPr>
          <p:cNvPr id="31" name="Picture Placeholder 5">
            <a:extLst>
              <a:ext uri="{FF2B5EF4-FFF2-40B4-BE49-F238E27FC236}">
                <a16:creationId xmlns:a16="http://schemas.microsoft.com/office/drawing/2014/main" id="{70DF2F9F-46E7-D94C-977C-E96F37C36533}"/>
              </a:ext>
            </a:extLst>
          </p:cNvPr>
          <p:cNvSpPr>
            <a:spLocks noGrp="1"/>
          </p:cNvSpPr>
          <p:nvPr>
            <p:ph type="pic" sz="quarter" idx="66" hasCustomPrompt="1"/>
          </p:nvPr>
        </p:nvSpPr>
        <p:spPr>
          <a:xfrm>
            <a:off x="6911314" y="831506"/>
            <a:ext cx="1449242" cy="145904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2" name="Text Placeholder 2">
            <a:extLst>
              <a:ext uri="{FF2B5EF4-FFF2-40B4-BE49-F238E27FC236}">
                <a16:creationId xmlns:a16="http://schemas.microsoft.com/office/drawing/2014/main" id="{92EC2C6C-AF37-A648-BAC5-D1434E1FCCF1}"/>
              </a:ext>
            </a:extLst>
          </p:cNvPr>
          <p:cNvSpPr>
            <a:spLocks noGrp="1"/>
          </p:cNvSpPr>
          <p:nvPr>
            <p:ph type="body" sz="quarter" idx="67" hasCustomPrompt="1"/>
          </p:nvPr>
        </p:nvSpPr>
        <p:spPr>
          <a:xfrm>
            <a:off x="6909818" y="2281531"/>
            <a:ext cx="1450738" cy="422275"/>
          </a:xfrm>
          <a:solidFill>
            <a:schemeClr val="tx1"/>
          </a:solidFill>
        </p:spPr>
        <p:txBody>
          <a:bodyPr lIns="90000" tIns="46800" rIns="90000" anchor="ctr">
            <a:noAutofit/>
          </a:bodyPr>
          <a:lstStyle>
            <a:lvl1pPr>
              <a:lnSpc>
                <a:spcPct val="100000"/>
              </a:lnSpc>
              <a:spcBef>
                <a:spcPts val="0"/>
              </a:spcBef>
              <a:spcAft>
                <a:spcPts val="0"/>
              </a:spcAft>
              <a:defRPr sz="900" b="1">
                <a:solidFill>
                  <a:srgbClr val="B2D235"/>
                </a:solidFill>
              </a:defRPr>
            </a:lvl1pPr>
            <a:lvl2pPr>
              <a:lnSpc>
                <a:spcPct val="100000"/>
              </a:lnSpc>
              <a:spcBef>
                <a:spcPts val="0"/>
              </a:spcBef>
              <a:spcAft>
                <a:spcPts val="0"/>
              </a:spcAft>
              <a:defRPr sz="900" b="0" cap="none" baseline="0">
                <a:solidFill>
                  <a:schemeClr val="bg1"/>
                </a:solidFill>
              </a:defRPr>
            </a:lvl2pPr>
          </a:lstStyle>
          <a:p>
            <a:pPr lvl="0"/>
            <a:r>
              <a:rPr lang="en-US" dirty="0"/>
              <a:t>Full Name (Bold Green)</a:t>
            </a:r>
          </a:p>
          <a:p>
            <a:pPr lvl="1"/>
            <a:r>
              <a:rPr lang="en-US" dirty="0"/>
              <a:t>Second level</a:t>
            </a:r>
          </a:p>
        </p:txBody>
      </p:sp>
      <p:sp>
        <p:nvSpPr>
          <p:cNvPr id="29" name="Picture Placeholder 5">
            <a:extLst>
              <a:ext uri="{FF2B5EF4-FFF2-40B4-BE49-F238E27FC236}">
                <a16:creationId xmlns:a16="http://schemas.microsoft.com/office/drawing/2014/main" id="{8504A5A0-39B0-AE48-B429-2FBD9A4CD694}"/>
              </a:ext>
            </a:extLst>
          </p:cNvPr>
          <p:cNvSpPr>
            <a:spLocks noGrp="1"/>
          </p:cNvSpPr>
          <p:nvPr>
            <p:ph type="pic" sz="quarter" idx="64" hasCustomPrompt="1"/>
          </p:nvPr>
        </p:nvSpPr>
        <p:spPr>
          <a:xfrm>
            <a:off x="5067936" y="3525006"/>
            <a:ext cx="1449242" cy="145904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0" name="Text Placeholder 2">
            <a:extLst>
              <a:ext uri="{FF2B5EF4-FFF2-40B4-BE49-F238E27FC236}">
                <a16:creationId xmlns:a16="http://schemas.microsoft.com/office/drawing/2014/main" id="{75EFABB1-2F7D-5643-848E-0B8858E23ED4}"/>
              </a:ext>
            </a:extLst>
          </p:cNvPr>
          <p:cNvSpPr>
            <a:spLocks noGrp="1"/>
          </p:cNvSpPr>
          <p:nvPr>
            <p:ph type="body" sz="quarter" idx="65" hasCustomPrompt="1"/>
          </p:nvPr>
        </p:nvSpPr>
        <p:spPr>
          <a:xfrm>
            <a:off x="5066440" y="4975031"/>
            <a:ext cx="1450738" cy="422275"/>
          </a:xfrm>
          <a:solidFill>
            <a:schemeClr val="tx1"/>
          </a:solidFill>
        </p:spPr>
        <p:txBody>
          <a:bodyPr lIns="90000" tIns="46800" rIns="90000" anchor="ctr">
            <a:noAutofit/>
          </a:bodyPr>
          <a:lstStyle>
            <a:lvl1pPr>
              <a:lnSpc>
                <a:spcPct val="100000"/>
              </a:lnSpc>
              <a:spcBef>
                <a:spcPts val="0"/>
              </a:spcBef>
              <a:spcAft>
                <a:spcPts val="0"/>
              </a:spcAft>
              <a:defRPr sz="900" b="1">
                <a:solidFill>
                  <a:srgbClr val="B2D235"/>
                </a:solidFill>
              </a:defRPr>
            </a:lvl1pPr>
            <a:lvl2pPr>
              <a:lnSpc>
                <a:spcPct val="100000"/>
              </a:lnSpc>
              <a:spcBef>
                <a:spcPts val="0"/>
              </a:spcBef>
              <a:spcAft>
                <a:spcPts val="0"/>
              </a:spcAft>
              <a:defRPr sz="900" b="0" cap="none" baseline="0">
                <a:solidFill>
                  <a:schemeClr val="bg1"/>
                </a:solidFill>
              </a:defRPr>
            </a:lvl2pPr>
          </a:lstStyle>
          <a:p>
            <a:pPr lvl="0"/>
            <a:r>
              <a:rPr lang="en-US" dirty="0"/>
              <a:t>Full Name (Bold Green)</a:t>
            </a:r>
          </a:p>
          <a:p>
            <a:pPr lvl="1"/>
            <a:r>
              <a:rPr lang="en-US" dirty="0"/>
              <a:t>Second level</a:t>
            </a:r>
          </a:p>
        </p:txBody>
      </p:sp>
      <p:sp>
        <p:nvSpPr>
          <p:cNvPr id="27" name="Picture Placeholder 5">
            <a:extLst>
              <a:ext uri="{FF2B5EF4-FFF2-40B4-BE49-F238E27FC236}">
                <a16:creationId xmlns:a16="http://schemas.microsoft.com/office/drawing/2014/main" id="{1B45626F-3824-CF4C-92CC-37FC5A802AA0}"/>
              </a:ext>
            </a:extLst>
          </p:cNvPr>
          <p:cNvSpPr>
            <a:spLocks noGrp="1"/>
          </p:cNvSpPr>
          <p:nvPr>
            <p:ph type="pic" sz="quarter" idx="62" hasCustomPrompt="1"/>
          </p:nvPr>
        </p:nvSpPr>
        <p:spPr>
          <a:xfrm>
            <a:off x="6888004" y="3531291"/>
            <a:ext cx="1449242" cy="145904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28" name="Text Placeholder 2">
            <a:extLst>
              <a:ext uri="{FF2B5EF4-FFF2-40B4-BE49-F238E27FC236}">
                <a16:creationId xmlns:a16="http://schemas.microsoft.com/office/drawing/2014/main" id="{55DD0C18-52EA-5942-B809-C150BEC974A9}"/>
              </a:ext>
            </a:extLst>
          </p:cNvPr>
          <p:cNvSpPr>
            <a:spLocks noGrp="1"/>
          </p:cNvSpPr>
          <p:nvPr>
            <p:ph type="body" sz="quarter" idx="63" hasCustomPrompt="1"/>
          </p:nvPr>
        </p:nvSpPr>
        <p:spPr>
          <a:xfrm>
            <a:off x="6886508" y="4981316"/>
            <a:ext cx="1450738" cy="422275"/>
          </a:xfrm>
          <a:solidFill>
            <a:schemeClr val="tx1"/>
          </a:solidFill>
        </p:spPr>
        <p:txBody>
          <a:bodyPr lIns="90000" tIns="46800" rIns="90000" anchor="ctr">
            <a:noAutofit/>
          </a:bodyPr>
          <a:lstStyle>
            <a:lvl1pPr>
              <a:lnSpc>
                <a:spcPct val="100000"/>
              </a:lnSpc>
              <a:spcBef>
                <a:spcPts val="0"/>
              </a:spcBef>
              <a:spcAft>
                <a:spcPts val="0"/>
              </a:spcAft>
              <a:defRPr sz="900" b="1">
                <a:solidFill>
                  <a:srgbClr val="B2D235"/>
                </a:solidFill>
              </a:defRPr>
            </a:lvl1pPr>
            <a:lvl2pPr>
              <a:lnSpc>
                <a:spcPct val="100000"/>
              </a:lnSpc>
              <a:spcBef>
                <a:spcPts val="0"/>
              </a:spcBef>
              <a:spcAft>
                <a:spcPts val="0"/>
              </a:spcAft>
              <a:defRPr sz="900" b="0" cap="none" baseline="0">
                <a:solidFill>
                  <a:schemeClr val="bg1"/>
                </a:solidFill>
              </a:defRPr>
            </a:lvl2pPr>
          </a:lstStyle>
          <a:p>
            <a:pPr lvl="0"/>
            <a:r>
              <a:rPr lang="en-US" dirty="0"/>
              <a:t>Full Name (Bold Green)</a:t>
            </a:r>
          </a:p>
          <a:p>
            <a:pPr lvl="1"/>
            <a:r>
              <a:rPr lang="en-US" dirty="0"/>
              <a:t>Second level</a:t>
            </a:r>
          </a:p>
        </p:txBody>
      </p:sp>
      <p:sp>
        <p:nvSpPr>
          <p:cNvPr id="18" name="SmartArt Placeholder 22">
            <a:extLst>
              <a:ext uri="{FF2B5EF4-FFF2-40B4-BE49-F238E27FC236}">
                <a16:creationId xmlns:a16="http://schemas.microsoft.com/office/drawing/2014/main" id="{4FE6C1B0-B412-464A-972E-16B33DD06332}"/>
              </a:ext>
            </a:extLst>
          </p:cNvPr>
          <p:cNvSpPr>
            <a:spLocks noGrp="1"/>
          </p:cNvSpPr>
          <p:nvPr>
            <p:ph type="dgm" sz="quarter" idx="20"/>
          </p:nvPr>
        </p:nvSpPr>
        <p:spPr>
          <a:xfrm>
            <a:off x="430734"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92" name="Picture Placeholder 5">
            <a:extLst>
              <a:ext uri="{FF2B5EF4-FFF2-40B4-BE49-F238E27FC236}">
                <a16:creationId xmlns:a16="http://schemas.microsoft.com/office/drawing/2014/main" id="{B45E2C24-0EB5-304B-8C30-E4F72D861723}"/>
              </a:ext>
            </a:extLst>
          </p:cNvPr>
          <p:cNvSpPr>
            <a:spLocks noGrp="1"/>
          </p:cNvSpPr>
          <p:nvPr>
            <p:ph type="pic" sz="quarter" idx="46" hasCustomPrompt="1"/>
          </p:nvPr>
        </p:nvSpPr>
        <p:spPr>
          <a:xfrm>
            <a:off x="8720284" y="3540309"/>
            <a:ext cx="1449242" cy="1459043"/>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17" name="Text Placeholder 3">
            <a:extLst>
              <a:ext uri="{FF2B5EF4-FFF2-40B4-BE49-F238E27FC236}">
                <a16:creationId xmlns:a16="http://schemas.microsoft.com/office/drawing/2014/main" id="{36625534-DB9C-FC4C-9FA1-57581EA8D81A}"/>
              </a:ext>
            </a:extLst>
          </p:cNvPr>
          <p:cNvSpPr>
            <a:spLocks noGrp="1"/>
          </p:cNvSpPr>
          <p:nvPr>
            <p:ph type="body" sz="quarter" idx="25" hasCustomPrompt="1"/>
          </p:nvPr>
        </p:nvSpPr>
        <p:spPr>
          <a:xfrm>
            <a:off x="0" y="0"/>
            <a:ext cx="12192000" cy="1663013"/>
          </a:xfrm>
        </p:spPr>
        <p:txBody>
          <a:bodyPr lIns="432000" tIns="827999" rIns="432000" bIns="432000">
            <a:spAutoFit/>
          </a:bodyPr>
          <a:lstStyle>
            <a:lvl1pPr marL="0" indent="0">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Team Structure Title</a:t>
            </a:r>
            <a:endParaRPr lang="en-US" dirty="0"/>
          </a:p>
        </p:txBody>
      </p:sp>
      <p:sp>
        <p:nvSpPr>
          <p:cNvPr id="20" name="Text Placeholder 3">
            <a:extLst>
              <a:ext uri="{FF2B5EF4-FFF2-40B4-BE49-F238E27FC236}">
                <a16:creationId xmlns:a16="http://schemas.microsoft.com/office/drawing/2014/main" id="{43AA4501-B708-9841-941D-365AD5FD8355}"/>
              </a:ext>
            </a:extLst>
          </p:cNvPr>
          <p:cNvSpPr>
            <a:spLocks noGrp="1"/>
          </p:cNvSpPr>
          <p:nvPr>
            <p:ph type="body" sz="quarter" idx="56" hasCustomPrompt="1"/>
          </p:nvPr>
        </p:nvSpPr>
        <p:spPr>
          <a:xfrm>
            <a:off x="0" y="1663013"/>
            <a:ext cx="4332676" cy="2758261"/>
          </a:xfrm>
        </p:spPr>
        <p:txBody>
          <a:bodyPr wrap="square" lIns="432000" tIns="288000" rIns="432000" bIns="180000">
            <a:spAutoFit/>
          </a:bodyPr>
          <a:lstStyle>
            <a:lvl1pPr marL="0" marR="0" indent="0" algn="l" defTabSz="914400" rtl="0" eaLnBrk="1" fontAlgn="auto" latinLnBrk="0" hangingPunct="1">
              <a:lnSpc>
                <a:spcPts val="2600"/>
              </a:lnSpc>
              <a:spcBef>
                <a:spcPts val="600"/>
              </a:spcBef>
              <a:spcAft>
                <a:spcPts val="1200"/>
              </a:spcAft>
              <a:buClrTx/>
              <a:buSzTx/>
              <a:buFontTx/>
              <a:buNone/>
              <a:tabLst/>
              <a:defRPr kumimoji="0" lang="en-US" sz="2000" b="0" i="0" u="none" strike="noStrike" kern="1200" cap="none" spc="0" normalizeH="0" baseline="0" noProof="0">
                <a:ln>
                  <a:noFill/>
                </a:ln>
                <a:solidFill>
                  <a:prstClr val="black"/>
                </a:solidFill>
                <a:effectLst/>
                <a:uLnTx/>
                <a:uFillTx/>
                <a:latin typeface="Arial" panose="020B0604020202020204"/>
              </a:defRPr>
            </a:lvl1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a:t>
            </a:r>
          </a:p>
        </p:txBody>
      </p:sp>
      <p:sp>
        <p:nvSpPr>
          <p:cNvPr id="24" name="Text Placeholder 2">
            <a:extLst>
              <a:ext uri="{FF2B5EF4-FFF2-40B4-BE49-F238E27FC236}">
                <a16:creationId xmlns:a16="http://schemas.microsoft.com/office/drawing/2014/main" id="{A8264C7A-891D-42B5-94F3-0C6445738BEC}"/>
              </a:ext>
            </a:extLst>
          </p:cNvPr>
          <p:cNvSpPr>
            <a:spLocks noGrp="1"/>
          </p:cNvSpPr>
          <p:nvPr>
            <p:ph type="body" sz="quarter" idx="59" hasCustomPrompt="1"/>
          </p:nvPr>
        </p:nvSpPr>
        <p:spPr>
          <a:xfrm>
            <a:off x="8718788" y="4990334"/>
            <a:ext cx="1450738" cy="422275"/>
          </a:xfrm>
          <a:solidFill>
            <a:schemeClr val="tx1"/>
          </a:solidFill>
        </p:spPr>
        <p:txBody>
          <a:bodyPr lIns="90000" tIns="46800" rIns="90000" anchor="ctr">
            <a:noAutofit/>
          </a:bodyPr>
          <a:lstStyle>
            <a:lvl1pPr>
              <a:lnSpc>
                <a:spcPct val="100000"/>
              </a:lnSpc>
              <a:spcBef>
                <a:spcPts val="0"/>
              </a:spcBef>
              <a:spcAft>
                <a:spcPts val="0"/>
              </a:spcAft>
              <a:defRPr sz="900" b="1">
                <a:solidFill>
                  <a:srgbClr val="B2D235"/>
                </a:solidFill>
              </a:defRPr>
            </a:lvl1pPr>
            <a:lvl2pPr>
              <a:lnSpc>
                <a:spcPct val="100000"/>
              </a:lnSpc>
              <a:spcBef>
                <a:spcPts val="0"/>
              </a:spcBef>
              <a:spcAft>
                <a:spcPts val="0"/>
              </a:spcAft>
              <a:defRPr sz="900" b="0" cap="none" baseline="0">
                <a:solidFill>
                  <a:schemeClr val="bg1"/>
                </a:solidFill>
              </a:defRPr>
            </a:lvl2pPr>
          </a:lstStyle>
          <a:p>
            <a:pPr lvl="0"/>
            <a:r>
              <a:rPr lang="en-US" dirty="0"/>
              <a:t>Full Name (Bold Green)</a:t>
            </a:r>
          </a:p>
          <a:p>
            <a:pPr lvl="1"/>
            <a:r>
              <a:rPr lang="en-US" dirty="0"/>
              <a:t>Second level</a:t>
            </a:r>
          </a:p>
        </p:txBody>
      </p:sp>
      <p:sp>
        <p:nvSpPr>
          <p:cNvPr id="19" name="Slide Number Placeholder 1">
            <a:extLst>
              <a:ext uri="{FF2B5EF4-FFF2-40B4-BE49-F238E27FC236}">
                <a16:creationId xmlns:a16="http://schemas.microsoft.com/office/drawing/2014/main" id="{C296E218-B8BC-4D4A-B7F9-585BC14834AA}"/>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1" name="Text Placeholder 3">
            <a:extLst>
              <a:ext uri="{FF2B5EF4-FFF2-40B4-BE49-F238E27FC236}">
                <a16:creationId xmlns:a16="http://schemas.microsoft.com/office/drawing/2014/main" id="{05A0B9F4-FDB9-4FD1-9A8E-E3FAA80DD428}"/>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2" name="Footer Placeholder 1">
            <a:extLst>
              <a:ext uri="{FF2B5EF4-FFF2-40B4-BE49-F238E27FC236}">
                <a16:creationId xmlns:a16="http://schemas.microsoft.com/office/drawing/2014/main" id="{7C6D2DF3-F912-4707-88BC-2EEFAFE58D9A}"/>
              </a:ext>
            </a:extLst>
          </p:cNvPr>
          <p:cNvSpPr>
            <a:spLocks noGrp="1"/>
          </p:cNvSpPr>
          <p:nvPr>
            <p:ph type="ftr" sz="quarter" idx="22"/>
          </p:nvPr>
        </p:nvSpPr>
        <p:spPr>
          <a:xfrm>
            <a:off x="1613140" y="6595773"/>
            <a:ext cx="7522860"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94182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Images wText #1">
    <p:spTree>
      <p:nvGrpSpPr>
        <p:cNvPr id="1" name=""/>
        <p:cNvGrpSpPr/>
        <p:nvPr/>
      </p:nvGrpSpPr>
      <p:grpSpPr>
        <a:xfrm>
          <a:off x="0" y="0"/>
          <a:ext cx="0" cy="0"/>
          <a:chOff x="0" y="0"/>
          <a:chExt cx="0" cy="0"/>
        </a:xfrm>
      </p:grpSpPr>
      <p:sp>
        <p:nvSpPr>
          <p:cNvPr id="19" name="SmartArt Placeholder 22">
            <a:extLst>
              <a:ext uri="{FF2B5EF4-FFF2-40B4-BE49-F238E27FC236}">
                <a16:creationId xmlns:a16="http://schemas.microsoft.com/office/drawing/2014/main" id="{59BE367D-C97B-1E48-9A09-8445B5DF9342}"/>
              </a:ext>
            </a:extLst>
          </p:cNvPr>
          <p:cNvSpPr>
            <a:spLocks noGrp="1"/>
          </p:cNvSpPr>
          <p:nvPr>
            <p:ph type="dgm" sz="quarter" idx="20"/>
          </p:nvPr>
        </p:nvSpPr>
        <p:spPr>
          <a:xfrm>
            <a:off x="5556251"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18" name="Text Placeholder 3">
            <a:extLst>
              <a:ext uri="{FF2B5EF4-FFF2-40B4-BE49-F238E27FC236}">
                <a16:creationId xmlns:a16="http://schemas.microsoft.com/office/drawing/2014/main" id="{47E90705-C367-EE4D-8729-2E3D99AF0CDE}"/>
              </a:ext>
            </a:extLst>
          </p:cNvPr>
          <p:cNvSpPr>
            <a:spLocks noGrp="1"/>
          </p:cNvSpPr>
          <p:nvPr>
            <p:ph type="body" sz="quarter" idx="25" hasCustomPrompt="1"/>
          </p:nvPr>
        </p:nvSpPr>
        <p:spPr>
          <a:xfrm>
            <a:off x="0" y="0"/>
            <a:ext cx="12192000" cy="1663013"/>
          </a:xfrm>
        </p:spPr>
        <p:txBody>
          <a:bodyPr lIns="432000" tIns="827999" rIns="432000" bIns="432000">
            <a:spAutoFit/>
          </a:bodyPr>
          <a:lstStyle>
            <a:lvl1pPr marL="0" indent="0" algn="ctr">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Small Images with Text 1</a:t>
            </a:r>
            <a:endParaRPr lang="en-US" dirty="0"/>
          </a:p>
        </p:txBody>
      </p:sp>
      <p:sp>
        <p:nvSpPr>
          <p:cNvPr id="31" name="Picture Placeholder 5">
            <a:extLst>
              <a:ext uri="{FF2B5EF4-FFF2-40B4-BE49-F238E27FC236}">
                <a16:creationId xmlns:a16="http://schemas.microsoft.com/office/drawing/2014/main" id="{C1C77B2F-C412-F143-9731-1116E431494E}"/>
              </a:ext>
            </a:extLst>
          </p:cNvPr>
          <p:cNvSpPr>
            <a:spLocks noGrp="1"/>
          </p:cNvSpPr>
          <p:nvPr>
            <p:ph type="pic" sz="quarter" idx="27" hasCustomPrompt="1"/>
          </p:nvPr>
        </p:nvSpPr>
        <p:spPr>
          <a:xfrm>
            <a:off x="622107" y="1665288"/>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3" name="Picture Placeholder 5">
            <a:extLst>
              <a:ext uri="{FF2B5EF4-FFF2-40B4-BE49-F238E27FC236}">
                <a16:creationId xmlns:a16="http://schemas.microsoft.com/office/drawing/2014/main" id="{2BCAD6FC-7AF5-954B-BA03-94694A15EE3E}"/>
              </a:ext>
            </a:extLst>
          </p:cNvPr>
          <p:cNvSpPr>
            <a:spLocks noGrp="1"/>
          </p:cNvSpPr>
          <p:nvPr>
            <p:ph type="pic" sz="quarter" idx="44" hasCustomPrompt="1"/>
          </p:nvPr>
        </p:nvSpPr>
        <p:spPr>
          <a:xfrm>
            <a:off x="3463318" y="1665288"/>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4" name="Picture Placeholder 5">
            <a:extLst>
              <a:ext uri="{FF2B5EF4-FFF2-40B4-BE49-F238E27FC236}">
                <a16:creationId xmlns:a16="http://schemas.microsoft.com/office/drawing/2014/main" id="{5B5F1FFA-1376-884F-BB83-0A35578133F1}"/>
              </a:ext>
            </a:extLst>
          </p:cNvPr>
          <p:cNvSpPr>
            <a:spLocks noGrp="1"/>
          </p:cNvSpPr>
          <p:nvPr>
            <p:ph type="pic" sz="quarter" idx="45" hasCustomPrompt="1"/>
          </p:nvPr>
        </p:nvSpPr>
        <p:spPr>
          <a:xfrm>
            <a:off x="6306263" y="1665288"/>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5" name="Picture Placeholder 5">
            <a:extLst>
              <a:ext uri="{FF2B5EF4-FFF2-40B4-BE49-F238E27FC236}">
                <a16:creationId xmlns:a16="http://schemas.microsoft.com/office/drawing/2014/main" id="{5984CE4C-D153-0141-B227-BC083848DFCF}"/>
              </a:ext>
            </a:extLst>
          </p:cNvPr>
          <p:cNvSpPr>
            <a:spLocks noGrp="1"/>
          </p:cNvSpPr>
          <p:nvPr>
            <p:ph type="pic" sz="quarter" idx="46" hasCustomPrompt="1"/>
          </p:nvPr>
        </p:nvSpPr>
        <p:spPr>
          <a:xfrm>
            <a:off x="9145738" y="1665288"/>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17" name="Text Placeholder 2">
            <a:extLst>
              <a:ext uri="{FF2B5EF4-FFF2-40B4-BE49-F238E27FC236}">
                <a16:creationId xmlns:a16="http://schemas.microsoft.com/office/drawing/2014/main" id="{DD202FA7-D8B1-4832-A257-1A74FAD409D0}"/>
              </a:ext>
            </a:extLst>
          </p:cNvPr>
          <p:cNvSpPr>
            <a:spLocks noGrp="1"/>
          </p:cNvSpPr>
          <p:nvPr>
            <p:ph type="body" sz="quarter" idx="52" hasCustomPrompt="1"/>
          </p:nvPr>
        </p:nvSpPr>
        <p:spPr>
          <a:xfrm>
            <a:off x="622108" y="3470613"/>
            <a:ext cx="2413806" cy="1804987"/>
          </a:xfrm>
        </p:spPr>
        <p:txBody>
          <a:bodyPr lIns="0" tIns="288000" rIns="90000" bIns="46800">
            <a:noAutofit/>
          </a:bodyPr>
          <a:lstStyle>
            <a:lvl2pPr>
              <a:defRPr/>
            </a:lvl2pPr>
            <a:lvl3pPr>
              <a:defRPr/>
            </a:lvl3pPr>
            <a:lvl4pPr>
              <a:defRPr/>
            </a:lvl4pPr>
          </a:lstStyle>
          <a:p>
            <a:pPr lvl="2"/>
            <a:r>
              <a:rPr lang="en-US" dirty="0"/>
              <a:t>H3 Header 12pt</a:t>
            </a:r>
          </a:p>
          <a:p>
            <a:pPr lvl="5"/>
            <a:r>
              <a:rPr lang="en-US" dirty="0"/>
              <a:t>Body 12pt</a:t>
            </a:r>
          </a:p>
        </p:txBody>
      </p:sp>
      <p:sp>
        <p:nvSpPr>
          <p:cNvPr id="20" name="Text Placeholder 2">
            <a:extLst>
              <a:ext uri="{FF2B5EF4-FFF2-40B4-BE49-F238E27FC236}">
                <a16:creationId xmlns:a16="http://schemas.microsoft.com/office/drawing/2014/main" id="{7DAF7810-05BB-44DA-81FC-E49938034378}"/>
              </a:ext>
            </a:extLst>
          </p:cNvPr>
          <p:cNvSpPr>
            <a:spLocks noGrp="1"/>
          </p:cNvSpPr>
          <p:nvPr>
            <p:ph type="body" sz="quarter" idx="53" hasCustomPrompt="1"/>
          </p:nvPr>
        </p:nvSpPr>
        <p:spPr>
          <a:xfrm>
            <a:off x="3463318" y="3470613"/>
            <a:ext cx="2415541" cy="1804987"/>
          </a:xfrm>
        </p:spPr>
        <p:txBody>
          <a:bodyPr lIns="0" tIns="288000" rIns="90000" bIns="46800">
            <a:noAutofit/>
          </a:bodyPr>
          <a:lstStyle>
            <a:lvl2pPr>
              <a:defRPr/>
            </a:lvl2pPr>
            <a:lvl3pPr>
              <a:defRPr/>
            </a:lvl3pPr>
            <a:lvl4pPr>
              <a:defRPr/>
            </a:lvl4pPr>
          </a:lstStyle>
          <a:p>
            <a:pPr lvl="2"/>
            <a:r>
              <a:rPr lang="en-US" dirty="0"/>
              <a:t>H3 Header 12pt</a:t>
            </a:r>
          </a:p>
          <a:p>
            <a:pPr lvl="5"/>
            <a:r>
              <a:rPr lang="en-US" dirty="0"/>
              <a:t>Body 12pt</a:t>
            </a:r>
          </a:p>
        </p:txBody>
      </p:sp>
      <p:sp>
        <p:nvSpPr>
          <p:cNvPr id="21" name="Text Placeholder 2">
            <a:extLst>
              <a:ext uri="{FF2B5EF4-FFF2-40B4-BE49-F238E27FC236}">
                <a16:creationId xmlns:a16="http://schemas.microsoft.com/office/drawing/2014/main" id="{4BB5E0E9-FCBA-4472-AEDA-EBCC9029B9B5}"/>
              </a:ext>
            </a:extLst>
          </p:cNvPr>
          <p:cNvSpPr>
            <a:spLocks noGrp="1"/>
          </p:cNvSpPr>
          <p:nvPr>
            <p:ph type="body" sz="quarter" idx="54" hasCustomPrompt="1"/>
          </p:nvPr>
        </p:nvSpPr>
        <p:spPr>
          <a:xfrm>
            <a:off x="6306263" y="3470613"/>
            <a:ext cx="2415541" cy="1804987"/>
          </a:xfrm>
        </p:spPr>
        <p:txBody>
          <a:bodyPr lIns="0" tIns="288000" rIns="90000" bIns="46800">
            <a:noAutofit/>
          </a:bodyPr>
          <a:lstStyle>
            <a:lvl2pPr>
              <a:defRPr/>
            </a:lvl2pPr>
            <a:lvl3pPr>
              <a:defRPr/>
            </a:lvl3pPr>
            <a:lvl4pPr>
              <a:defRPr/>
            </a:lvl4pPr>
          </a:lstStyle>
          <a:p>
            <a:pPr lvl="2"/>
            <a:r>
              <a:rPr lang="en-US" dirty="0"/>
              <a:t>H3 Header 12pt</a:t>
            </a:r>
          </a:p>
          <a:p>
            <a:pPr lvl="5"/>
            <a:r>
              <a:rPr lang="en-US" dirty="0"/>
              <a:t>Body 12pt</a:t>
            </a:r>
          </a:p>
        </p:txBody>
      </p:sp>
      <p:sp>
        <p:nvSpPr>
          <p:cNvPr id="22" name="Text Placeholder 2">
            <a:extLst>
              <a:ext uri="{FF2B5EF4-FFF2-40B4-BE49-F238E27FC236}">
                <a16:creationId xmlns:a16="http://schemas.microsoft.com/office/drawing/2014/main" id="{9BCFC637-079C-49E9-A8DF-8528771F85D0}"/>
              </a:ext>
            </a:extLst>
          </p:cNvPr>
          <p:cNvSpPr>
            <a:spLocks noGrp="1"/>
          </p:cNvSpPr>
          <p:nvPr>
            <p:ph type="body" sz="quarter" idx="55" hasCustomPrompt="1"/>
          </p:nvPr>
        </p:nvSpPr>
        <p:spPr>
          <a:xfrm>
            <a:off x="9147473" y="3470613"/>
            <a:ext cx="2415541" cy="1804987"/>
          </a:xfrm>
        </p:spPr>
        <p:txBody>
          <a:bodyPr lIns="0" tIns="288000" rIns="90000" bIns="46800">
            <a:noAutofit/>
          </a:bodyPr>
          <a:lstStyle>
            <a:lvl2pPr>
              <a:defRPr/>
            </a:lvl2pPr>
            <a:lvl3pPr>
              <a:defRPr/>
            </a:lvl3pPr>
            <a:lvl4pPr>
              <a:defRPr/>
            </a:lvl4pPr>
          </a:lstStyle>
          <a:p>
            <a:pPr lvl="2"/>
            <a:r>
              <a:rPr lang="en-US" dirty="0"/>
              <a:t>H3 Header 12pt</a:t>
            </a:r>
          </a:p>
          <a:p>
            <a:pPr lvl="5"/>
            <a:r>
              <a:rPr lang="en-US" dirty="0"/>
              <a:t>Body 12pt</a:t>
            </a:r>
          </a:p>
        </p:txBody>
      </p:sp>
      <p:sp>
        <p:nvSpPr>
          <p:cNvPr id="15" name="Slide Number Placeholder 1">
            <a:extLst>
              <a:ext uri="{FF2B5EF4-FFF2-40B4-BE49-F238E27FC236}">
                <a16:creationId xmlns:a16="http://schemas.microsoft.com/office/drawing/2014/main" id="{3D063B19-EB4B-4EEB-B64A-EB80DFFF2AA7}"/>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6" name="Text Placeholder 3">
            <a:extLst>
              <a:ext uri="{FF2B5EF4-FFF2-40B4-BE49-F238E27FC236}">
                <a16:creationId xmlns:a16="http://schemas.microsoft.com/office/drawing/2014/main" id="{81911481-28D5-45A3-9CFB-767B9D3EC0C4}"/>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3" name="Footer Placeholder 1">
            <a:extLst>
              <a:ext uri="{FF2B5EF4-FFF2-40B4-BE49-F238E27FC236}">
                <a16:creationId xmlns:a16="http://schemas.microsoft.com/office/drawing/2014/main" id="{2BD2B8FB-858E-4BBC-B478-621783EE280D}"/>
              </a:ext>
            </a:extLst>
          </p:cNvPr>
          <p:cNvSpPr>
            <a:spLocks noGrp="1"/>
          </p:cNvSpPr>
          <p:nvPr>
            <p:ph type="ftr" sz="quarter" idx="22"/>
          </p:nvPr>
        </p:nvSpPr>
        <p:spPr>
          <a:xfrm>
            <a:off x="1613140" y="6595773"/>
            <a:ext cx="7522860"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518240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mall Images wText #2">
    <p:spTree>
      <p:nvGrpSpPr>
        <p:cNvPr id="1" name=""/>
        <p:cNvGrpSpPr/>
        <p:nvPr/>
      </p:nvGrpSpPr>
      <p:grpSpPr>
        <a:xfrm>
          <a:off x="0" y="0"/>
          <a:ext cx="0" cy="0"/>
          <a:chOff x="0" y="0"/>
          <a:chExt cx="0" cy="0"/>
        </a:xfrm>
      </p:grpSpPr>
      <p:sp>
        <p:nvSpPr>
          <p:cNvPr id="19" name="SmartArt Placeholder 22">
            <a:extLst>
              <a:ext uri="{FF2B5EF4-FFF2-40B4-BE49-F238E27FC236}">
                <a16:creationId xmlns:a16="http://schemas.microsoft.com/office/drawing/2014/main" id="{59BE367D-C97B-1E48-9A09-8445B5DF9342}"/>
              </a:ext>
            </a:extLst>
          </p:cNvPr>
          <p:cNvSpPr>
            <a:spLocks noGrp="1"/>
          </p:cNvSpPr>
          <p:nvPr>
            <p:ph type="dgm" sz="quarter" idx="20"/>
          </p:nvPr>
        </p:nvSpPr>
        <p:spPr>
          <a:xfrm>
            <a:off x="5556251"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18" name="Text Placeholder 3">
            <a:extLst>
              <a:ext uri="{FF2B5EF4-FFF2-40B4-BE49-F238E27FC236}">
                <a16:creationId xmlns:a16="http://schemas.microsoft.com/office/drawing/2014/main" id="{47E90705-C367-EE4D-8729-2E3D99AF0CDE}"/>
              </a:ext>
            </a:extLst>
          </p:cNvPr>
          <p:cNvSpPr>
            <a:spLocks noGrp="1"/>
          </p:cNvSpPr>
          <p:nvPr>
            <p:ph type="body" sz="quarter" idx="25" hasCustomPrompt="1"/>
          </p:nvPr>
        </p:nvSpPr>
        <p:spPr>
          <a:xfrm>
            <a:off x="0" y="0"/>
            <a:ext cx="12192000" cy="1663013"/>
          </a:xfrm>
        </p:spPr>
        <p:txBody>
          <a:bodyPr lIns="432000" tIns="827999" rIns="432000" bIns="432000">
            <a:spAutoFit/>
          </a:bodyPr>
          <a:lstStyle>
            <a:lvl1pPr marL="0" indent="0" algn="ctr">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Small Images with Text 2</a:t>
            </a:r>
            <a:endParaRPr lang="en-US" dirty="0"/>
          </a:p>
        </p:txBody>
      </p:sp>
      <p:sp>
        <p:nvSpPr>
          <p:cNvPr id="31" name="Picture Placeholder 5">
            <a:extLst>
              <a:ext uri="{FF2B5EF4-FFF2-40B4-BE49-F238E27FC236}">
                <a16:creationId xmlns:a16="http://schemas.microsoft.com/office/drawing/2014/main" id="{C1C77B2F-C412-F143-9731-1116E431494E}"/>
              </a:ext>
            </a:extLst>
          </p:cNvPr>
          <p:cNvSpPr>
            <a:spLocks noGrp="1"/>
          </p:cNvSpPr>
          <p:nvPr>
            <p:ph type="pic" sz="quarter" idx="27" hasCustomPrompt="1"/>
          </p:nvPr>
        </p:nvSpPr>
        <p:spPr>
          <a:xfrm>
            <a:off x="594336" y="1683795"/>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3" name="Picture Placeholder 5">
            <a:extLst>
              <a:ext uri="{FF2B5EF4-FFF2-40B4-BE49-F238E27FC236}">
                <a16:creationId xmlns:a16="http://schemas.microsoft.com/office/drawing/2014/main" id="{2BCAD6FC-7AF5-954B-BA03-94694A15EE3E}"/>
              </a:ext>
            </a:extLst>
          </p:cNvPr>
          <p:cNvSpPr>
            <a:spLocks noGrp="1"/>
          </p:cNvSpPr>
          <p:nvPr>
            <p:ph type="pic" sz="quarter" idx="44" hasCustomPrompt="1"/>
          </p:nvPr>
        </p:nvSpPr>
        <p:spPr>
          <a:xfrm>
            <a:off x="594058" y="3879497"/>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4" name="Picture Placeholder 5">
            <a:extLst>
              <a:ext uri="{FF2B5EF4-FFF2-40B4-BE49-F238E27FC236}">
                <a16:creationId xmlns:a16="http://schemas.microsoft.com/office/drawing/2014/main" id="{5B5F1FFA-1376-884F-BB83-0A35578133F1}"/>
              </a:ext>
            </a:extLst>
          </p:cNvPr>
          <p:cNvSpPr>
            <a:spLocks noGrp="1"/>
          </p:cNvSpPr>
          <p:nvPr>
            <p:ph type="pic" sz="quarter" idx="45" hasCustomPrompt="1"/>
          </p:nvPr>
        </p:nvSpPr>
        <p:spPr>
          <a:xfrm>
            <a:off x="6306263" y="1683795"/>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5" name="Picture Placeholder 5">
            <a:extLst>
              <a:ext uri="{FF2B5EF4-FFF2-40B4-BE49-F238E27FC236}">
                <a16:creationId xmlns:a16="http://schemas.microsoft.com/office/drawing/2014/main" id="{5984CE4C-D153-0141-B227-BC083848DFCF}"/>
              </a:ext>
            </a:extLst>
          </p:cNvPr>
          <p:cNvSpPr>
            <a:spLocks noGrp="1"/>
          </p:cNvSpPr>
          <p:nvPr>
            <p:ph type="pic" sz="quarter" idx="46" hasCustomPrompt="1"/>
          </p:nvPr>
        </p:nvSpPr>
        <p:spPr>
          <a:xfrm>
            <a:off x="6306263" y="3879497"/>
            <a:ext cx="2417276" cy="1805485"/>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cs typeface="Arial" panose="020B0604020202020204" pitchFamily="34" charset="0"/>
              </a:defRPr>
            </a:lvl1pPr>
          </a:lstStyle>
          <a:p>
            <a:r>
              <a:rPr lang="en-US"/>
              <a:t>Place photo here</a:t>
            </a:r>
          </a:p>
        </p:txBody>
      </p:sp>
      <p:sp>
        <p:nvSpPr>
          <p:cNvPr id="3" name="Text Placeholder 2">
            <a:extLst>
              <a:ext uri="{FF2B5EF4-FFF2-40B4-BE49-F238E27FC236}">
                <a16:creationId xmlns:a16="http://schemas.microsoft.com/office/drawing/2014/main" id="{A282292E-6B69-4012-B88F-96A17A19845D}"/>
              </a:ext>
            </a:extLst>
          </p:cNvPr>
          <p:cNvSpPr>
            <a:spLocks noGrp="1"/>
          </p:cNvSpPr>
          <p:nvPr>
            <p:ph type="body" sz="quarter" idx="52" hasCustomPrompt="1"/>
          </p:nvPr>
        </p:nvSpPr>
        <p:spPr>
          <a:xfrm>
            <a:off x="3011334" y="1684338"/>
            <a:ext cx="2865438" cy="1804987"/>
          </a:xfrm>
        </p:spPr>
        <p:txBody>
          <a:bodyPr lIns="288000" tIns="0" rIns="0" bIns="0">
            <a:noAutofit/>
          </a:bodyPr>
          <a:lstStyle>
            <a:lvl2pPr>
              <a:defRPr/>
            </a:lvl2pPr>
            <a:lvl3pPr>
              <a:defRPr/>
            </a:lvl3pPr>
            <a:lvl4pPr>
              <a:defRPr/>
            </a:lvl4pPr>
          </a:lstStyle>
          <a:p>
            <a:pPr lvl="2"/>
            <a:r>
              <a:rPr lang="en-US" dirty="0"/>
              <a:t>H3 Header 12pt</a:t>
            </a:r>
          </a:p>
          <a:p>
            <a:pPr lvl="5"/>
            <a:r>
              <a:rPr lang="en-US" dirty="0"/>
              <a:t>Body 12pt</a:t>
            </a:r>
          </a:p>
        </p:txBody>
      </p:sp>
      <p:sp>
        <p:nvSpPr>
          <p:cNvPr id="20" name="Text Placeholder 2">
            <a:extLst>
              <a:ext uri="{FF2B5EF4-FFF2-40B4-BE49-F238E27FC236}">
                <a16:creationId xmlns:a16="http://schemas.microsoft.com/office/drawing/2014/main" id="{F2D677E1-0399-49AB-A29C-7356A59C1CAA}"/>
              </a:ext>
            </a:extLst>
          </p:cNvPr>
          <p:cNvSpPr>
            <a:spLocks noGrp="1"/>
          </p:cNvSpPr>
          <p:nvPr>
            <p:ph type="body" sz="quarter" idx="53" hasCustomPrompt="1"/>
          </p:nvPr>
        </p:nvSpPr>
        <p:spPr>
          <a:xfrm>
            <a:off x="8732226" y="1683795"/>
            <a:ext cx="2865438" cy="1804987"/>
          </a:xfrm>
        </p:spPr>
        <p:txBody>
          <a:bodyPr lIns="288000" tIns="0" rIns="0" bIns="0">
            <a:noAutofit/>
          </a:bodyPr>
          <a:lstStyle>
            <a:lvl3pPr>
              <a:defRPr/>
            </a:lvl3pPr>
          </a:lstStyle>
          <a:p>
            <a:pPr lvl="2"/>
            <a:r>
              <a:rPr lang="en-US" dirty="0"/>
              <a:t>H3 Header 12pt</a:t>
            </a:r>
          </a:p>
          <a:p>
            <a:pPr lvl="5"/>
            <a:r>
              <a:rPr lang="en-US" dirty="0"/>
              <a:t>Body 12pt</a:t>
            </a:r>
          </a:p>
        </p:txBody>
      </p:sp>
      <p:sp>
        <p:nvSpPr>
          <p:cNvPr id="21" name="Text Placeholder 2">
            <a:extLst>
              <a:ext uri="{FF2B5EF4-FFF2-40B4-BE49-F238E27FC236}">
                <a16:creationId xmlns:a16="http://schemas.microsoft.com/office/drawing/2014/main" id="{04B58D78-A1C4-4C44-A12D-7B6EDC19A907}"/>
              </a:ext>
            </a:extLst>
          </p:cNvPr>
          <p:cNvSpPr>
            <a:spLocks noGrp="1"/>
          </p:cNvSpPr>
          <p:nvPr>
            <p:ph type="body" sz="quarter" idx="54" hasCustomPrompt="1"/>
          </p:nvPr>
        </p:nvSpPr>
        <p:spPr>
          <a:xfrm>
            <a:off x="3011056" y="3878954"/>
            <a:ext cx="2865438" cy="1804987"/>
          </a:xfrm>
        </p:spPr>
        <p:txBody>
          <a:bodyPr lIns="288000" tIns="0" rIns="0" bIns="0">
            <a:noAutofit/>
          </a:bodyPr>
          <a:lstStyle>
            <a:lvl3pPr>
              <a:defRPr/>
            </a:lvl3pPr>
          </a:lstStyle>
          <a:p>
            <a:pPr lvl="2"/>
            <a:r>
              <a:rPr lang="en-US" dirty="0"/>
              <a:t>H3 Header 12pt</a:t>
            </a:r>
          </a:p>
          <a:p>
            <a:pPr lvl="5"/>
            <a:r>
              <a:rPr lang="en-US" dirty="0"/>
              <a:t>Body 12pt</a:t>
            </a:r>
          </a:p>
        </p:txBody>
      </p:sp>
      <p:sp>
        <p:nvSpPr>
          <p:cNvPr id="22" name="Text Placeholder 2">
            <a:extLst>
              <a:ext uri="{FF2B5EF4-FFF2-40B4-BE49-F238E27FC236}">
                <a16:creationId xmlns:a16="http://schemas.microsoft.com/office/drawing/2014/main" id="{97D2EB77-4B97-42D3-B810-3FD2B896E202}"/>
              </a:ext>
            </a:extLst>
          </p:cNvPr>
          <p:cNvSpPr>
            <a:spLocks noGrp="1"/>
          </p:cNvSpPr>
          <p:nvPr>
            <p:ph type="body" sz="quarter" idx="55" hasCustomPrompt="1"/>
          </p:nvPr>
        </p:nvSpPr>
        <p:spPr>
          <a:xfrm>
            <a:off x="8732226" y="3878411"/>
            <a:ext cx="2865438" cy="1804987"/>
          </a:xfrm>
        </p:spPr>
        <p:txBody>
          <a:bodyPr lIns="288000" tIns="0" rIns="0" bIns="0">
            <a:noAutofit/>
          </a:bodyPr>
          <a:lstStyle>
            <a:lvl3pPr>
              <a:defRPr/>
            </a:lvl3pPr>
          </a:lstStyle>
          <a:p>
            <a:pPr lvl="2"/>
            <a:r>
              <a:rPr lang="en-US" dirty="0"/>
              <a:t>H3 Header 12pt</a:t>
            </a:r>
          </a:p>
          <a:p>
            <a:pPr lvl="5"/>
            <a:r>
              <a:rPr lang="en-US" dirty="0"/>
              <a:t>Body 12pt</a:t>
            </a:r>
          </a:p>
        </p:txBody>
      </p:sp>
      <p:sp>
        <p:nvSpPr>
          <p:cNvPr id="15" name="Slide Number Placeholder 1">
            <a:extLst>
              <a:ext uri="{FF2B5EF4-FFF2-40B4-BE49-F238E27FC236}">
                <a16:creationId xmlns:a16="http://schemas.microsoft.com/office/drawing/2014/main" id="{9168F49C-72D8-44A9-91FD-F3A2F893A8D4}"/>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6" name="Text Placeholder 3">
            <a:extLst>
              <a:ext uri="{FF2B5EF4-FFF2-40B4-BE49-F238E27FC236}">
                <a16:creationId xmlns:a16="http://schemas.microsoft.com/office/drawing/2014/main" id="{E9FC76C8-16C0-4660-9EEC-F7AE41A862A4}"/>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5" name="Footer Placeholder 1">
            <a:extLst>
              <a:ext uri="{FF2B5EF4-FFF2-40B4-BE49-F238E27FC236}">
                <a16:creationId xmlns:a16="http://schemas.microsoft.com/office/drawing/2014/main" id="{BA4C2B6E-A0A4-4905-B2B7-6A185DB0A83E}"/>
              </a:ext>
            </a:extLst>
          </p:cNvPr>
          <p:cNvSpPr>
            <a:spLocks noGrp="1"/>
          </p:cNvSpPr>
          <p:nvPr>
            <p:ph type="ftr" sz="quarter" idx="22"/>
          </p:nvPr>
        </p:nvSpPr>
        <p:spPr>
          <a:xfrm>
            <a:off x="1630392" y="6595773"/>
            <a:ext cx="7505608"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210724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w Image">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9DA2C782-78EA-4440-806F-11315E43E6F8}"/>
              </a:ext>
            </a:extLst>
          </p:cNvPr>
          <p:cNvSpPr>
            <a:spLocks noGrp="1"/>
          </p:cNvSpPr>
          <p:nvPr>
            <p:ph type="pic" sz="quarter" idx="27" hasCustomPrompt="1"/>
          </p:nvPr>
        </p:nvSpPr>
        <p:spPr>
          <a:xfrm>
            <a:off x="5486400" y="0"/>
            <a:ext cx="6705600" cy="6589483"/>
          </a:xfrm>
          <a:solidFill>
            <a:schemeClr val="bg1">
              <a:lumMod val="85000"/>
            </a:schemeClr>
          </a:solidFill>
        </p:spPr>
        <p:txBody>
          <a:bodyPr anchor="ctr" anchorCtr="0">
            <a:normAutofit/>
          </a:bodyPr>
          <a:lstStyle>
            <a:lvl1pPr marL="0" indent="0" algn="ctr">
              <a:buNone/>
              <a:defRPr sz="1600" b="1" i="0" cap="all" spc="100" baseline="0">
                <a:solidFill>
                  <a:schemeClr val="bg1">
                    <a:lumMod val="65000"/>
                  </a:schemeClr>
                </a:solidFill>
                <a:latin typeface="Arial" panose="020B0604020202020204" pitchFamily="34" charset="0"/>
              </a:defRPr>
            </a:lvl1pPr>
          </a:lstStyle>
          <a:p>
            <a:r>
              <a:rPr lang="en-US"/>
              <a:t>Place photo here or create diagram</a:t>
            </a:r>
          </a:p>
          <a:p>
            <a:r>
              <a:rPr lang="en-US"/>
              <a:t>(Delete if Not Needed)</a:t>
            </a:r>
          </a:p>
        </p:txBody>
      </p:sp>
      <p:sp>
        <p:nvSpPr>
          <p:cNvPr id="9" name="SmartArt Placeholder 22">
            <a:extLst>
              <a:ext uri="{FF2B5EF4-FFF2-40B4-BE49-F238E27FC236}">
                <a16:creationId xmlns:a16="http://schemas.microsoft.com/office/drawing/2014/main" id="{83D621E6-DAC2-C346-8872-236B7B225AA1}"/>
              </a:ext>
            </a:extLst>
          </p:cNvPr>
          <p:cNvSpPr>
            <a:spLocks noGrp="1"/>
          </p:cNvSpPr>
          <p:nvPr>
            <p:ph type="dgm" sz="quarter" idx="20"/>
          </p:nvPr>
        </p:nvSpPr>
        <p:spPr>
          <a:xfrm>
            <a:off x="430734"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10" name="Text Placeholder 3">
            <a:extLst>
              <a:ext uri="{FF2B5EF4-FFF2-40B4-BE49-F238E27FC236}">
                <a16:creationId xmlns:a16="http://schemas.microsoft.com/office/drawing/2014/main" id="{BE818B59-CE4B-5342-BA2D-471288AE6230}"/>
              </a:ext>
            </a:extLst>
          </p:cNvPr>
          <p:cNvSpPr>
            <a:spLocks noGrp="1"/>
          </p:cNvSpPr>
          <p:nvPr>
            <p:ph type="body" sz="quarter" idx="25" hasCustomPrompt="1"/>
          </p:nvPr>
        </p:nvSpPr>
        <p:spPr>
          <a:xfrm>
            <a:off x="0" y="0"/>
            <a:ext cx="5486400" cy="1657024"/>
          </a:xfrm>
        </p:spPr>
        <p:txBody>
          <a:bodyPr wrap="square" lIns="432000" tIns="827999" rIns="432000" bIns="432000">
            <a:spAutoFit/>
          </a:bodyPr>
          <a:lstStyle>
            <a:lvl1pPr marL="0" indent="0">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Text with Image</a:t>
            </a:r>
            <a:endParaRPr lang="en-US" dirty="0"/>
          </a:p>
        </p:txBody>
      </p:sp>
      <p:sp>
        <p:nvSpPr>
          <p:cNvPr id="16" name="Text Placeholder 3">
            <a:extLst>
              <a:ext uri="{FF2B5EF4-FFF2-40B4-BE49-F238E27FC236}">
                <a16:creationId xmlns:a16="http://schemas.microsoft.com/office/drawing/2014/main" id="{C5C52F3B-5F61-44A7-B506-DB6CDAB016E1}"/>
              </a:ext>
            </a:extLst>
          </p:cNvPr>
          <p:cNvSpPr>
            <a:spLocks noGrp="1"/>
          </p:cNvSpPr>
          <p:nvPr>
            <p:ph type="body" sz="quarter" idx="34" hasCustomPrompt="1"/>
          </p:nvPr>
        </p:nvSpPr>
        <p:spPr>
          <a:xfrm>
            <a:off x="0" y="1658790"/>
            <a:ext cx="5486400" cy="4930693"/>
          </a:xfrm>
        </p:spPr>
        <p:txBody>
          <a:bodyPr lIns="432000" tIns="288000" rIns="432000" bIns="180000"/>
          <a:lstStyle>
            <a:lvl1pPr>
              <a:lnSpc>
                <a:spcPts val="2600"/>
              </a:lnSpc>
              <a:defRPr/>
            </a:lvl1pPr>
            <a:lvl2pPr>
              <a:defRPr baseline="0"/>
            </a:lvl2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a:t>
            </a:r>
          </a:p>
        </p:txBody>
      </p:sp>
      <p:sp>
        <p:nvSpPr>
          <p:cNvPr id="13" name="Slide Number Placeholder 1">
            <a:extLst>
              <a:ext uri="{FF2B5EF4-FFF2-40B4-BE49-F238E27FC236}">
                <a16:creationId xmlns:a16="http://schemas.microsoft.com/office/drawing/2014/main" id="{B8CF03F3-4ABD-42EB-A826-4A6E1902D0BE}"/>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4" name="Text Placeholder 3">
            <a:extLst>
              <a:ext uri="{FF2B5EF4-FFF2-40B4-BE49-F238E27FC236}">
                <a16:creationId xmlns:a16="http://schemas.microsoft.com/office/drawing/2014/main" id="{8F5B776E-5BD4-4FFB-9DF3-067261779007}"/>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17" name="Footer Placeholder 1">
            <a:extLst>
              <a:ext uri="{FF2B5EF4-FFF2-40B4-BE49-F238E27FC236}">
                <a16:creationId xmlns:a16="http://schemas.microsoft.com/office/drawing/2014/main" id="{33200BE6-CFDD-4AD1-A07D-813AD1E94460}"/>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3057305396"/>
      </p:ext>
    </p:extLst>
  </p:cSld>
  <p:clrMapOvr>
    <a:masterClrMapping/>
  </p:clrMapOvr>
  <p:transition spd="slow">
    <p:wipe/>
  </p:transition>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9DA2C782-78EA-4440-806F-11315E43E6F8}"/>
              </a:ext>
            </a:extLst>
          </p:cNvPr>
          <p:cNvSpPr>
            <a:spLocks noGrp="1"/>
          </p:cNvSpPr>
          <p:nvPr>
            <p:ph type="pic" sz="quarter" idx="27" hasCustomPrompt="1"/>
          </p:nvPr>
        </p:nvSpPr>
        <p:spPr>
          <a:xfrm>
            <a:off x="-2" y="0"/>
            <a:ext cx="12192002" cy="6589483"/>
          </a:xfrm>
          <a:solidFill>
            <a:schemeClr val="bg1">
              <a:lumMod val="85000"/>
            </a:schemeClr>
          </a:solidFill>
        </p:spPr>
        <p:txBody>
          <a:bodyPr anchor="t" anchorCtr="0">
            <a:normAutofit/>
          </a:bodyPr>
          <a:lstStyle>
            <a:lvl1pPr marL="0" indent="0" algn="l">
              <a:buNone/>
              <a:defRPr sz="1600" b="1" i="0" cap="all" spc="100" baseline="0">
                <a:solidFill>
                  <a:schemeClr val="bg1">
                    <a:lumMod val="65000"/>
                  </a:schemeClr>
                </a:solidFill>
                <a:latin typeface="Arial" panose="020B0604020202020204" pitchFamily="34" charset="0"/>
              </a:defRPr>
            </a:lvl1pPr>
          </a:lstStyle>
          <a:p>
            <a:r>
              <a:rPr lang="en-US"/>
              <a:t>Place photo here</a:t>
            </a:r>
          </a:p>
        </p:txBody>
      </p:sp>
      <p:sp>
        <p:nvSpPr>
          <p:cNvPr id="7" name="Slide Number Placeholder 1">
            <a:extLst>
              <a:ext uri="{FF2B5EF4-FFF2-40B4-BE49-F238E27FC236}">
                <a16:creationId xmlns:a16="http://schemas.microsoft.com/office/drawing/2014/main" id="{494C6516-A61E-4355-819B-4B416E6FC69E}"/>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0" name="Text Placeholder 3">
            <a:extLst>
              <a:ext uri="{FF2B5EF4-FFF2-40B4-BE49-F238E27FC236}">
                <a16:creationId xmlns:a16="http://schemas.microsoft.com/office/drawing/2014/main" id="{7E66B626-58F6-495E-B1D8-D90A07C24329}"/>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11" name="Footer Placeholder 1">
            <a:extLst>
              <a:ext uri="{FF2B5EF4-FFF2-40B4-BE49-F238E27FC236}">
                <a16:creationId xmlns:a16="http://schemas.microsoft.com/office/drawing/2014/main" id="{BC2CE632-46B0-4057-8C33-082339EFF5D6}"/>
              </a:ext>
            </a:extLst>
          </p:cNvPr>
          <p:cNvSpPr>
            <a:spLocks noGrp="1"/>
          </p:cNvSpPr>
          <p:nvPr>
            <p:ph type="ftr" sz="quarter" idx="22"/>
          </p:nvPr>
        </p:nvSpPr>
        <p:spPr>
          <a:xfrm>
            <a:off x="1647644" y="6595773"/>
            <a:ext cx="7488355"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331555368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w Proj Text">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9DA2C782-78EA-4440-806F-11315E43E6F8}"/>
              </a:ext>
            </a:extLst>
          </p:cNvPr>
          <p:cNvSpPr>
            <a:spLocks noGrp="1"/>
          </p:cNvSpPr>
          <p:nvPr>
            <p:ph type="pic" sz="quarter" idx="27" hasCustomPrompt="1"/>
          </p:nvPr>
        </p:nvSpPr>
        <p:spPr>
          <a:xfrm>
            <a:off x="-2" y="0"/>
            <a:ext cx="12192002" cy="6595200"/>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7" name="Slide Number Placeholder 1">
            <a:extLst>
              <a:ext uri="{FF2B5EF4-FFF2-40B4-BE49-F238E27FC236}">
                <a16:creationId xmlns:a16="http://schemas.microsoft.com/office/drawing/2014/main" id="{A45118DA-7BE6-4512-BE1F-2C74D685EDD5}"/>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8" name="Text Placeholder 3">
            <a:extLst>
              <a:ext uri="{FF2B5EF4-FFF2-40B4-BE49-F238E27FC236}">
                <a16:creationId xmlns:a16="http://schemas.microsoft.com/office/drawing/2014/main" id="{8AB86C00-DB73-4F14-908A-E490521C26D0}"/>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0" name="Footer Placeholder 1">
            <a:extLst>
              <a:ext uri="{FF2B5EF4-FFF2-40B4-BE49-F238E27FC236}">
                <a16:creationId xmlns:a16="http://schemas.microsoft.com/office/drawing/2014/main" id="{2D97ED7B-C2ED-405B-A378-7CE34D800EC3}"/>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
        <p:nvSpPr>
          <p:cNvPr id="7" name="Text Placeholder 8">
            <a:extLst>
              <a:ext uri="{FF2B5EF4-FFF2-40B4-BE49-F238E27FC236}">
                <a16:creationId xmlns:a16="http://schemas.microsoft.com/office/drawing/2014/main" id="{3BECE5D9-2069-4688-9658-0CFA3193649A}"/>
              </a:ext>
            </a:extLst>
          </p:cNvPr>
          <p:cNvSpPr>
            <a:spLocks noGrp="1"/>
          </p:cNvSpPr>
          <p:nvPr>
            <p:ph type="body" sz="quarter" idx="40" hasCustomPrompt="1"/>
          </p:nvPr>
        </p:nvSpPr>
        <p:spPr>
          <a:xfrm>
            <a:off x="404445" y="438198"/>
            <a:ext cx="4079631" cy="2047805"/>
          </a:xfrm>
          <a:solidFill>
            <a:schemeClr val="bg1"/>
          </a:solidFill>
        </p:spPr>
        <p:txBody>
          <a:bodyPr lIns="360000" tIns="144000" rIns="360000" bIns="360000">
            <a:sp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800" b="1" spc="-300"/>
            </a:lvl1pPr>
            <a:lvl2pPr>
              <a:lnSpc>
                <a:spcPct val="100000"/>
              </a:lnSpc>
              <a:spcBef>
                <a:spcPts val="0"/>
              </a:spcBef>
              <a:spcAft>
                <a:spcPts val="0"/>
              </a:spcAft>
              <a:defRPr sz="1400" b="1" cap="all" baseline="0"/>
            </a:lvl2pPr>
            <a:lvl3pPr marL="0" indent="0">
              <a:lnSpc>
                <a:spcPct val="100000"/>
              </a:lnSpc>
              <a:spcBef>
                <a:spcPts val="0"/>
              </a:spcBef>
              <a:spcAft>
                <a:spcPts val="1200"/>
              </a:spcAft>
              <a:buFont typeface="Arial" panose="020B0604020202020204" pitchFamily="34" charset="0"/>
              <a:buNone/>
              <a:defRPr b="0" i="0" cap="none" baseline="0"/>
            </a:lvl3pPr>
            <a:lvl4pPr marL="171450" indent="-171450">
              <a:lnSpc>
                <a:spcPct val="100000"/>
              </a:lnSpc>
              <a:spcAft>
                <a:spcPts val="0"/>
              </a:spcAft>
              <a:buFont typeface="Arial" panose="020B0604020202020204" pitchFamily="34" charset="0"/>
              <a:buChar char="•"/>
              <a:defRPr sz="1200"/>
            </a:lvl4pPr>
            <a:lvl5pPr>
              <a:lnSpc>
                <a:spcPct val="100000"/>
              </a:lnSpc>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lvl="1"/>
            <a:r>
              <a:rPr lang="en-US" dirty="0"/>
              <a:t>FEATURED PROJECT NAME 14pt</a:t>
            </a:r>
          </a:p>
          <a:p>
            <a:pPr lvl="2"/>
            <a:r>
              <a:rPr lang="en-US" dirty="0"/>
              <a:t>City, Province/State, Country 12pt</a:t>
            </a:r>
          </a:p>
          <a:p>
            <a:pPr lvl="3"/>
            <a:r>
              <a:rPr lang="en-US" dirty="0"/>
              <a:t>Quick Facts 12pt</a:t>
            </a:r>
          </a:p>
          <a:p>
            <a:pPr lvl="3"/>
            <a:r>
              <a:rPr lang="en-US" dirty="0"/>
              <a:t>Quick Facts 12pt</a:t>
            </a:r>
          </a:p>
          <a:p>
            <a:pPr lvl="3"/>
            <a:r>
              <a:rPr lang="en-US" dirty="0"/>
              <a:t>Quick Facts 12pt</a:t>
            </a:r>
          </a:p>
        </p:txBody>
      </p:sp>
    </p:spTree>
    <p:extLst>
      <p:ext uri="{BB962C8B-B14F-4D97-AF65-F5344CB8AC3E}">
        <p14:creationId xmlns:p14="http://schemas.microsoft.com/office/powerpoint/2010/main" val="449997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w Proj Text">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9160E1FB-6AAB-4D27-AC10-26D4F786D7DB}"/>
              </a:ext>
            </a:extLst>
          </p:cNvPr>
          <p:cNvSpPr>
            <a:spLocks noGrp="1"/>
          </p:cNvSpPr>
          <p:nvPr>
            <p:ph type="pic" sz="quarter" idx="37" hasCustomPrompt="1"/>
          </p:nvPr>
        </p:nvSpPr>
        <p:spPr>
          <a:xfrm>
            <a:off x="-114300" y="-107890"/>
            <a:ext cx="6210299" cy="6697373"/>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7" name="Slide Number Placeholder 1">
            <a:extLst>
              <a:ext uri="{FF2B5EF4-FFF2-40B4-BE49-F238E27FC236}">
                <a16:creationId xmlns:a16="http://schemas.microsoft.com/office/drawing/2014/main" id="{A45118DA-7BE6-4512-BE1F-2C74D685EDD5}"/>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8" name="Text Placeholder 3">
            <a:extLst>
              <a:ext uri="{FF2B5EF4-FFF2-40B4-BE49-F238E27FC236}">
                <a16:creationId xmlns:a16="http://schemas.microsoft.com/office/drawing/2014/main" id="{8AB86C00-DB73-4F14-908A-E490521C26D0}"/>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0" name="Footer Placeholder 1">
            <a:extLst>
              <a:ext uri="{FF2B5EF4-FFF2-40B4-BE49-F238E27FC236}">
                <a16:creationId xmlns:a16="http://schemas.microsoft.com/office/drawing/2014/main" id="{2D97ED7B-C2ED-405B-A378-7CE34D800EC3}"/>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
        <p:nvSpPr>
          <p:cNvPr id="16" name="Picture Placeholder 5">
            <a:extLst>
              <a:ext uri="{FF2B5EF4-FFF2-40B4-BE49-F238E27FC236}">
                <a16:creationId xmlns:a16="http://schemas.microsoft.com/office/drawing/2014/main" id="{8C80CBB1-64E2-4CC3-98A4-C1A22373F414}"/>
              </a:ext>
            </a:extLst>
          </p:cNvPr>
          <p:cNvSpPr>
            <a:spLocks noGrp="1"/>
          </p:cNvSpPr>
          <p:nvPr>
            <p:ph type="pic" sz="quarter" idx="43" hasCustomPrompt="1"/>
          </p:nvPr>
        </p:nvSpPr>
        <p:spPr>
          <a:xfrm>
            <a:off x="6095999" y="-107890"/>
            <a:ext cx="6210299" cy="6691083"/>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4" name="Text Placeholder 8">
            <a:extLst>
              <a:ext uri="{FF2B5EF4-FFF2-40B4-BE49-F238E27FC236}">
                <a16:creationId xmlns:a16="http://schemas.microsoft.com/office/drawing/2014/main" id="{A606333E-F3B1-48B9-8192-37E2F3C994AE}"/>
              </a:ext>
            </a:extLst>
          </p:cNvPr>
          <p:cNvSpPr>
            <a:spLocks noGrp="1"/>
          </p:cNvSpPr>
          <p:nvPr>
            <p:ph type="body" sz="quarter" idx="40" hasCustomPrompt="1"/>
          </p:nvPr>
        </p:nvSpPr>
        <p:spPr>
          <a:xfrm>
            <a:off x="404444" y="438198"/>
            <a:ext cx="4079631" cy="2047805"/>
          </a:xfrm>
          <a:solidFill>
            <a:schemeClr val="bg1"/>
          </a:solidFill>
        </p:spPr>
        <p:txBody>
          <a:bodyPr lIns="360000" tIns="144000" rIns="360000" bIns="360000">
            <a:sp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800" b="1" spc="-300"/>
            </a:lvl1pPr>
            <a:lvl2pPr>
              <a:lnSpc>
                <a:spcPct val="100000"/>
              </a:lnSpc>
              <a:spcBef>
                <a:spcPts val="0"/>
              </a:spcBef>
              <a:spcAft>
                <a:spcPts val="0"/>
              </a:spcAft>
              <a:defRPr sz="1400" b="1" cap="all" baseline="0"/>
            </a:lvl2pPr>
            <a:lvl3pPr marL="0" indent="0">
              <a:lnSpc>
                <a:spcPct val="100000"/>
              </a:lnSpc>
              <a:spcBef>
                <a:spcPts val="0"/>
              </a:spcBef>
              <a:spcAft>
                <a:spcPts val="1200"/>
              </a:spcAft>
              <a:buFont typeface="Arial" panose="020B0604020202020204" pitchFamily="34" charset="0"/>
              <a:buNone/>
              <a:defRPr b="0" i="0" cap="none" baseline="0"/>
            </a:lvl3pPr>
            <a:lvl4pPr marL="171450" indent="-171450">
              <a:lnSpc>
                <a:spcPct val="100000"/>
              </a:lnSpc>
              <a:spcAft>
                <a:spcPts val="0"/>
              </a:spcAft>
              <a:buFont typeface="Arial" panose="020B0604020202020204" pitchFamily="34" charset="0"/>
              <a:buChar char="•"/>
              <a:defRPr sz="1200"/>
            </a:lvl4pPr>
            <a:lvl5pPr>
              <a:lnSpc>
                <a:spcPct val="100000"/>
              </a:lnSpc>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lvl="1"/>
            <a:r>
              <a:rPr lang="en-US" dirty="0"/>
              <a:t>FEATURED PROJECT NAME 14pt</a:t>
            </a:r>
          </a:p>
          <a:p>
            <a:pPr lvl="2"/>
            <a:r>
              <a:rPr lang="en-US" dirty="0"/>
              <a:t>City, Province/State, Country 12pt</a:t>
            </a:r>
          </a:p>
          <a:p>
            <a:pPr lvl="3"/>
            <a:r>
              <a:rPr lang="en-US" dirty="0"/>
              <a:t>Quick Facts 12pt</a:t>
            </a:r>
          </a:p>
          <a:p>
            <a:pPr lvl="3"/>
            <a:r>
              <a:rPr lang="en-US" dirty="0"/>
              <a:t>Quick Facts 12pt</a:t>
            </a:r>
          </a:p>
          <a:p>
            <a:pPr lvl="3"/>
            <a:r>
              <a:rPr lang="en-US" dirty="0"/>
              <a:t>Quick Facts 12pt</a:t>
            </a:r>
          </a:p>
        </p:txBody>
      </p:sp>
    </p:spTree>
    <p:extLst>
      <p:ext uri="{BB962C8B-B14F-4D97-AF65-F5344CB8AC3E}">
        <p14:creationId xmlns:p14="http://schemas.microsoft.com/office/powerpoint/2010/main" val="2025545482"/>
      </p:ext>
    </p:extLst>
  </p:cSld>
  <p:clrMapOvr>
    <a:masterClrMapping/>
  </p:clrMapOvr>
  <p:transition spd="slow">
    <p:wipe/>
  </p:transition>
  <p:extLst>
    <p:ext uri="{DCECCB84-F9BA-43D5-87BE-67443E8EF086}">
      <p15:sldGuideLst xmlns:p15="http://schemas.microsoft.com/office/powerpoint/2012/main">
        <p15:guide id="1" orient="horz" userDrawn="1">
          <p15:clr>
            <a:srgbClr val="FBAE40"/>
          </p15:clr>
        </p15:guide>
        <p15:guide id="2" userDrawn="1">
          <p15:clr>
            <a:srgbClr val="FBAE40"/>
          </p15:clr>
        </p15:guide>
        <p15:guide id="3" pos="76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 Image w Text">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9DA2C782-78EA-4440-806F-11315E43E6F8}"/>
              </a:ext>
            </a:extLst>
          </p:cNvPr>
          <p:cNvSpPr>
            <a:spLocks noGrp="1"/>
          </p:cNvSpPr>
          <p:nvPr>
            <p:ph type="pic" sz="quarter" idx="27" hasCustomPrompt="1"/>
          </p:nvPr>
        </p:nvSpPr>
        <p:spPr>
          <a:xfrm>
            <a:off x="0" y="-23649"/>
            <a:ext cx="12192001" cy="6618850"/>
          </a:xfrm>
          <a:solidFill>
            <a:schemeClr val="bg1">
              <a:lumMod val="85000"/>
            </a:schemeClr>
          </a:solidFill>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4" name="Text Placeholder 3">
            <a:extLst>
              <a:ext uri="{FF2B5EF4-FFF2-40B4-BE49-F238E27FC236}">
                <a16:creationId xmlns:a16="http://schemas.microsoft.com/office/drawing/2014/main" id="{E16B7BEB-1500-48CB-9A20-7EB721C172ED}"/>
              </a:ext>
            </a:extLst>
          </p:cNvPr>
          <p:cNvSpPr>
            <a:spLocks noGrp="1"/>
          </p:cNvSpPr>
          <p:nvPr>
            <p:ph type="body" sz="quarter" idx="34" hasCustomPrompt="1"/>
          </p:nvPr>
        </p:nvSpPr>
        <p:spPr>
          <a:xfrm>
            <a:off x="432400" y="3577056"/>
            <a:ext cx="3240000" cy="3012657"/>
          </a:xfrm>
          <a:solidFill>
            <a:schemeClr val="bg2">
              <a:alpha val="90000"/>
            </a:schemeClr>
          </a:solidFill>
        </p:spPr>
        <p:txBody>
          <a:bodyPr lIns="360000" tIns="360000" rIns="360000" bIns="360000" anchor="b" anchorCtr="0">
            <a:spAutoFit/>
          </a:bodyPr>
          <a:lstStyle>
            <a:lvl6pPr>
              <a:defRPr/>
            </a:lvl6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a:t>
            </a:r>
          </a:p>
        </p:txBody>
      </p:sp>
      <p:sp>
        <p:nvSpPr>
          <p:cNvPr id="10" name="Text Placeholder 2">
            <a:extLst>
              <a:ext uri="{FF2B5EF4-FFF2-40B4-BE49-F238E27FC236}">
                <a16:creationId xmlns:a16="http://schemas.microsoft.com/office/drawing/2014/main" id="{98B915C7-45A1-4225-9340-1E24144D7169}"/>
              </a:ext>
            </a:extLst>
          </p:cNvPr>
          <p:cNvSpPr>
            <a:spLocks noGrp="1"/>
          </p:cNvSpPr>
          <p:nvPr>
            <p:ph type="body" sz="quarter" idx="42" hasCustomPrompt="1"/>
          </p:nvPr>
        </p:nvSpPr>
        <p:spPr>
          <a:xfrm>
            <a:off x="9067800" y="-24221"/>
            <a:ext cx="3124200" cy="433553"/>
          </a:xfrm>
          <a:solidFill>
            <a:schemeClr val="bg1">
              <a:alpha val="90000"/>
            </a:schemeClr>
          </a:solidFill>
        </p:spPr>
        <p:txBody>
          <a:bodyPr lIns="108000" tIns="108000" rIns="108000" bIns="108000" anchor="t" anchorCtr="0">
            <a:spAutoFit/>
          </a:bodyPr>
          <a:lstStyle>
            <a:lvl1pPr>
              <a:lnSpc>
                <a:spcPct val="100000"/>
              </a:lnSpc>
              <a:spcBef>
                <a:spcPts val="0"/>
              </a:spcBef>
              <a:spcAft>
                <a:spcPts val="0"/>
              </a:spcAft>
              <a:defRPr sz="700" b="1"/>
            </a:lvl1pPr>
            <a:lvl2pPr>
              <a:lnSpc>
                <a:spcPct val="100000"/>
              </a:lnSpc>
              <a:spcBef>
                <a:spcPts val="0"/>
              </a:spcBef>
              <a:spcAft>
                <a:spcPts val="0"/>
              </a:spcAft>
              <a:defRPr sz="700" b="0"/>
            </a:lvl2pPr>
            <a:lvl3pPr>
              <a:lnSpc>
                <a:spcPct val="100000"/>
              </a:lnSpc>
              <a:defRPr/>
            </a:lvl3pPr>
            <a:lvl4pPr>
              <a:lnSpc>
                <a:spcPct val="100000"/>
              </a:lnSpc>
              <a:defRPr/>
            </a:lvl4pPr>
            <a:lvl5pPr>
              <a:lnSpc>
                <a:spcPct val="100000"/>
              </a:lnSpc>
              <a:defRPr/>
            </a:lvl5pPr>
          </a:lstStyle>
          <a:p>
            <a:pPr lvl="0"/>
            <a:r>
              <a:rPr lang="en-US" dirty="0"/>
              <a:t>BOLD: CAPTION LINE 1</a:t>
            </a:r>
          </a:p>
          <a:p>
            <a:pPr lvl="1"/>
            <a:r>
              <a:rPr lang="en-US" dirty="0"/>
              <a:t>REGULAR: CAPTION LINE 2</a:t>
            </a:r>
          </a:p>
        </p:txBody>
      </p:sp>
      <p:sp>
        <p:nvSpPr>
          <p:cNvPr id="8" name="Slide Number Placeholder 1">
            <a:extLst>
              <a:ext uri="{FF2B5EF4-FFF2-40B4-BE49-F238E27FC236}">
                <a16:creationId xmlns:a16="http://schemas.microsoft.com/office/drawing/2014/main" id="{9C5030A4-A276-48B5-86F1-1326CC5D5CBB}"/>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9" name="Text Placeholder 3">
            <a:extLst>
              <a:ext uri="{FF2B5EF4-FFF2-40B4-BE49-F238E27FC236}">
                <a16:creationId xmlns:a16="http://schemas.microsoft.com/office/drawing/2014/main" id="{BDB11002-5E1B-4109-A62B-64E9ED691E83}"/>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11" name="Footer Placeholder 1">
            <a:extLst>
              <a:ext uri="{FF2B5EF4-FFF2-40B4-BE49-F238E27FC236}">
                <a16:creationId xmlns:a16="http://schemas.microsoft.com/office/drawing/2014/main" id="{E1BDE062-F032-4D57-98E6-0F7341E4AAA3}"/>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03340247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s - Vertical">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9A1455B7-D143-4B4E-B87C-7C18FA7CF60A}"/>
              </a:ext>
            </a:extLst>
          </p:cNvPr>
          <p:cNvSpPr>
            <a:spLocks noGrp="1"/>
          </p:cNvSpPr>
          <p:nvPr>
            <p:ph type="pic" sz="quarter" idx="43" hasCustomPrompt="1"/>
          </p:nvPr>
        </p:nvSpPr>
        <p:spPr>
          <a:xfrm>
            <a:off x="8967789" y="-142874"/>
            <a:ext cx="3363912" cy="4948106"/>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1" name="Picture Placeholder 5">
            <a:extLst>
              <a:ext uri="{FF2B5EF4-FFF2-40B4-BE49-F238E27FC236}">
                <a16:creationId xmlns:a16="http://schemas.microsoft.com/office/drawing/2014/main" id="{0EFC39D7-7DC8-CD49-BE68-F75338482AAC}"/>
              </a:ext>
            </a:extLst>
          </p:cNvPr>
          <p:cNvSpPr>
            <a:spLocks noGrp="1"/>
          </p:cNvSpPr>
          <p:nvPr>
            <p:ph type="pic" sz="quarter" idx="36" hasCustomPrompt="1"/>
          </p:nvPr>
        </p:nvSpPr>
        <p:spPr>
          <a:xfrm>
            <a:off x="2720306" y="2280745"/>
            <a:ext cx="3123445" cy="4308738"/>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21" name="Picture Placeholder 5">
            <a:extLst>
              <a:ext uri="{FF2B5EF4-FFF2-40B4-BE49-F238E27FC236}">
                <a16:creationId xmlns:a16="http://schemas.microsoft.com/office/drawing/2014/main" id="{9DA2C782-78EA-4440-806F-11315E43E6F8}"/>
              </a:ext>
            </a:extLst>
          </p:cNvPr>
          <p:cNvSpPr>
            <a:spLocks noGrp="1"/>
          </p:cNvSpPr>
          <p:nvPr>
            <p:ph type="pic" sz="quarter" idx="27" hasCustomPrompt="1"/>
          </p:nvPr>
        </p:nvSpPr>
        <p:spPr>
          <a:xfrm>
            <a:off x="5843751" y="-142874"/>
            <a:ext cx="3124037" cy="3571874"/>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28" name="Picture Placeholder 5">
            <a:extLst>
              <a:ext uri="{FF2B5EF4-FFF2-40B4-BE49-F238E27FC236}">
                <a16:creationId xmlns:a16="http://schemas.microsoft.com/office/drawing/2014/main" id="{61D3C7BD-D366-1141-923D-AB35A6EB7E38}"/>
              </a:ext>
            </a:extLst>
          </p:cNvPr>
          <p:cNvSpPr>
            <a:spLocks noGrp="1"/>
          </p:cNvSpPr>
          <p:nvPr>
            <p:ph type="pic" sz="quarter" idx="32" hasCustomPrompt="1"/>
          </p:nvPr>
        </p:nvSpPr>
        <p:spPr>
          <a:xfrm>
            <a:off x="5843751" y="3429000"/>
            <a:ext cx="3124800" cy="3160483"/>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2" name="Picture Placeholder 5">
            <a:extLst>
              <a:ext uri="{FF2B5EF4-FFF2-40B4-BE49-F238E27FC236}">
                <a16:creationId xmlns:a16="http://schemas.microsoft.com/office/drawing/2014/main" id="{5A6646A9-58A1-FA4C-BB77-F7B3D5FFAC17}"/>
              </a:ext>
            </a:extLst>
          </p:cNvPr>
          <p:cNvSpPr>
            <a:spLocks noGrp="1"/>
          </p:cNvSpPr>
          <p:nvPr>
            <p:ph type="pic" sz="quarter" idx="37" hasCustomPrompt="1"/>
          </p:nvPr>
        </p:nvSpPr>
        <p:spPr>
          <a:xfrm>
            <a:off x="-114299" y="2280745"/>
            <a:ext cx="2834606" cy="4308738"/>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7" name="Text Placeholder 2">
            <a:extLst>
              <a:ext uri="{FF2B5EF4-FFF2-40B4-BE49-F238E27FC236}">
                <a16:creationId xmlns:a16="http://schemas.microsoft.com/office/drawing/2014/main" id="{A8CF904B-68AC-A642-8254-5C47CD53760F}"/>
              </a:ext>
            </a:extLst>
          </p:cNvPr>
          <p:cNvSpPr>
            <a:spLocks noGrp="1"/>
          </p:cNvSpPr>
          <p:nvPr>
            <p:ph type="body" sz="quarter" idx="39" hasCustomPrompt="1"/>
          </p:nvPr>
        </p:nvSpPr>
        <p:spPr>
          <a:xfrm>
            <a:off x="8997701" y="4805232"/>
            <a:ext cx="3195701" cy="1835027"/>
          </a:xfrm>
        </p:spPr>
        <p:txBody>
          <a:bodyPr vert="horz" lIns="360000" tIns="360000" rIns="360000" bIns="360000" rtlCol="0">
            <a:spAutoFit/>
          </a:bodyPr>
          <a:lstStyle>
            <a:lvl1pPr>
              <a:defRPr lang="en-US" sz="2800" b="1" spc="-300" dirty="0"/>
            </a:lvl1pPr>
            <a:lvl6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6pPr>
          </a:lstStyle>
          <a:p>
            <a:pPr marL="0" marR="0" lvl="5"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Body 12pt Body 12pt Body 12pt Body 12pt Body 12pt Body 12pt Body 12pt Body 12pt Body 12pt Body 12pt Body 12pt Body 12pt Body 12pt Body 12pt Body 12pt Body 12pt Body 12pt Body 12pt</a:t>
            </a:r>
          </a:p>
        </p:txBody>
      </p:sp>
      <p:sp>
        <p:nvSpPr>
          <p:cNvPr id="13" name="Text Placeholder 8">
            <a:extLst>
              <a:ext uri="{FF2B5EF4-FFF2-40B4-BE49-F238E27FC236}">
                <a16:creationId xmlns:a16="http://schemas.microsoft.com/office/drawing/2014/main" id="{ADDA0717-E2DD-4F1F-9ECE-CA20DC5579F7}"/>
              </a:ext>
            </a:extLst>
          </p:cNvPr>
          <p:cNvSpPr>
            <a:spLocks noGrp="1"/>
          </p:cNvSpPr>
          <p:nvPr>
            <p:ph type="body" sz="quarter" idx="40" hasCustomPrompt="1"/>
          </p:nvPr>
        </p:nvSpPr>
        <p:spPr>
          <a:xfrm>
            <a:off x="0" y="0"/>
            <a:ext cx="5843588" cy="2047805"/>
          </a:xfrm>
        </p:spPr>
        <p:txBody>
          <a:bodyPr wrap="square" lIns="360000" tIns="144000" rIns="360000" bIns="360000">
            <a:sp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800" b="1" spc="-300"/>
            </a:lvl1pPr>
            <a:lvl2pPr>
              <a:lnSpc>
                <a:spcPct val="100000"/>
              </a:lnSpc>
              <a:spcBef>
                <a:spcPts val="0"/>
              </a:spcBef>
              <a:spcAft>
                <a:spcPts val="0"/>
              </a:spcAft>
              <a:defRPr sz="1400" b="1" cap="all" baseline="0"/>
            </a:lvl2pPr>
            <a:lvl3pPr marL="0" indent="0">
              <a:lnSpc>
                <a:spcPct val="100000"/>
              </a:lnSpc>
              <a:spcBef>
                <a:spcPts val="0"/>
              </a:spcBef>
              <a:spcAft>
                <a:spcPts val="1200"/>
              </a:spcAft>
              <a:buFont typeface="Arial" panose="020B0604020202020204" pitchFamily="34" charset="0"/>
              <a:buNone/>
              <a:defRPr b="0" i="0" cap="none" baseline="0"/>
            </a:lvl3pPr>
            <a:lvl4pPr marL="171450" indent="-171450">
              <a:lnSpc>
                <a:spcPct val="100000"/>
              </a:lnSpc>
              <a:spcAft>
                <a:spcPts val="0"/>
              </a:spcAft>
              <a:buFont typeface="Arial" panose="020B0604020202020204" pitchFamily="34" charset="0"/>
              <a:buChar char="•"/>
              <a:defRPr sz="1200"/>
            </a:lvl4pPr>
            <a:lvl5pPr>
              <a:lnSpc>
                <a:spcPct val="100000"/>
              </a:lnSpc>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lvl="1"/>
            <a:r>
              <a:rPr lang="en-US" dirty="0"/>
              <a:t>FEATURED PROJECT NAME 14pt</a:t>
            </a:r>
          </a:p>
          <a:p>
            <a:pPr lvl="2"/>
            <a:r>
              <a:rPr lang="en-US" dirty="0"/>
              <a:t>City, Province/State, Country 12pt</a:t>
            </a:r>
          </a:p>
          <a:p>
            <a:pPr lvl="3"/>
            <a:r>
              <a:rPr lang="en-US" dirty="0"/>
              <a:t>Quick Facts 12pt</a:t>
            </a:r>
          </a:p>
          <a:p>
            <a:pPr lvl="3"/>
            <a:r>
              <a:rPr lang="en-US" dirty="0"/>
              <a:t>Quick Facts 12pt</a:t>
            </a:r>
          </a:p>
          <a:p>
            <a:pPr lvl="3"/>
            <a:r>
              <a:rPr lang="en-US" dirty="0"/>
              <a:t>Quick Facts 12pt</a:t>
            </a:r>
          </a:p>
        </p:txBody>
      </p:sp>
      <p:sp>
        <p:nvSpPr>
          <p:cNvPr id="24" name="Text Placeholder 2">
            <a:extLst>
              <a:ext uri="{FF2B5EF4-FFF2-40B4-BE49-F238E27FC236}">
                <a16:creationId xmlns:a16="http://schemas.microsoft.com/office/drawing/2014/main" id="{4B77EE82-6F39-4624-9A54-B1824FD41FED}"/>
              </a:ext>
            </a:extLst>
          </p:cNvPr>
          <p:cNvSpPr>
            <a:spLocks noGrp="1"/>
          </p:cNvSpPr>
          <p:nvPr>
            <p:ph type="body" sz="quarter" idx="42" hasCustomPrompt="1"/>
          </p:nvPr>
        </p:nvSpPr>
        <p:spPr>
          <a:xfrm>
            <a:off x="5843588" y="2969079"/>
            <a:ext cx="3124200" cy="433553"/>
          </a:xfrm>
          <a:solidFill>
            <a:schemeClr val="bg1">
              <a:alpha val="90000"/>
            </a:schemeClr>
          </a:solidFill>
        </p:spPr>
        <p:txBody>
          <a:bodyPr lIns="108000" tIns="108000" rIns="108000" bIns="108000" anchor="b" anchorCtr="0">
            <a:spAutoFit/>
          </a:bodyPr>
          <a:lstStyle>
            <a:lvl1pPr>
              <a:lnSpc>
                <a:spcPct val="100000"/>
              </a:lnSpc>
              <a:spcBef>
                <a:spcPts val="0"/>
              </a:spcBef>
              <a:spcAft>
                <a:spcPts val="0"/>
              </a:spcAft>
              <a:defRPr sz="700" b="1"/>
            </a:lvl1pPr>
            <a:lvl2pPr>
              <a:lnSpc>
                <a:spcPct val="100000"/>
              </a:lnSpc>
              <a:spcBef>
                <a:spcPts val="0"/>
              </a:spcBef>
              <a:spcAft>
                <a:spcPts val="0"/>
              </a:spcAft>
              <a:defRPr sz="700" b="0"/>
            </a:lvl2pPr>
            <a:lvl3pPr>
              <a:lnSpc>
                <a:spcPct val="100000"/>
              </a:lnSpc>
              <a:defRPr/>
            </a:lvl3pPr>
            <a:lvl4pPr>
              <a:lnSpc>
                <a:spcPct val="100000"/>
              </a:lnSpc>
              <a:defRPr/>
            </a:lvl4pPr>
            <a:lvl5pPr>
              <a:lnSpc>
                <a:spcPct val="100000"/>
              </a:lnSpc>
              <a:defRPr/>
            </a:lvl5pPr>
          </a:lstStyle>
          <a:p>
            <a:pPr lvl="0"/>
            <a:r>
              <a:rPr lang="en-US" dirty="0"/>
              <a:t>BOLD: CAPTION LINE 1</a:t>
            </a:r>
          </a:p>
          <a:p>
            <a:pPr lvl="1"/>
            <a:r>
              <a:rPr lang="en-US" dirty="0"/>
              <a:t>REGULAR: CAPTION LINE 2</a:t>
            </a:r>
          </a:p>
        </p:txBody>
      </p:sp>
      <p:sp>
        <p:nvSpPr>
          <p:cNvPr id="20" name="Slide Number Placeholder 1">
            <a:extLst>
              <a:ext uri="{FF2B5EF4-FFF2-40B4-BE49-F238E27FC236}">
                <a16:creationId xmlns:a16="http://schemas.microsoft.com/office/drawing/2014/main" id="{24FD1E3F-BB6D-441B-8C83-3D1068F4F40B}"/>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2" name="Text Placeholder 3">
            <a:extLst>
              <a:ext uri="{FF2B5EF4-FFF2-40B4-BE49-F238E27FC236}">
                <a16:creationId xmlns:a16="http://schemas.microsoft.com/office/drawing/2014/main" id="{BF358848-EFEC-47B7-8F5E-01FE4AE653E7}"/>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3" name="Footer Placeholder 1">
            <a:extLst>
              <a:ext uri="{FF2B5EF4-FFF2-40B4-BE49-F238E27FC236}">
                <a16:creationId xmlns:a16="http://schemas.microsoft.com/office/drawing/2014/main" id="{2E4B1C99-B451-412E-96C6-7AFC2A9C6F05}"/>
              </a:ext>
            </a:extLst>
          </p:cNvPr>
          <p:cNvSpPr>
            <a:spLocks noGrp="1"/>
          </p:cNvSpPr>
          <p:nvPr>
            <p:ph type="ftr" sz="quarter" idx="22"/>
          </p:nvPr>
        </p:nvSpPr>
        <p:spPr>
          <a:xfrm>
            <a:off x="1587260" y="6595773"/>
            <a:ext cx="7548740"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3625107442"/>
      </p:ext>
    </p:extLst>
  </p:cSld>
  <p:clrMapOvr>
    <a:masterClrMapping/>
  </p:clrMapOvr>
  <p:transition spd="slow">
    <p:wipe/>
  </p:transition>
  <p:extLst>
    <p:ext uri="{DCECCB84-F9BA-43D5-87BE-67443E8EF086}">
      <p15:sldGuideLst xmlns:p15="http://schemas.microsoft.com/office/powerpoint/2012/main">
        <p15:guide id="1" orient="horz" userDrawn="1">
          <p15:clr>
            <a:srgbClr val="FBAE40"/>
          </p15:clr>
        </p15:guide>
        <p15:guide id="2" userDrawn="1">
          <p15:clr>
            <a:srgbClr val="FBAE40"/>
          </p15:clr>
        </p15:guide>
        <p15:guide id="3" pos="76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2" name="Rectangle 84">
            <a:extLst>
              <a:ext uri="{FF2B5EF4-FFF2-40B4-BE49-F238E27FC236}">
                <a16:creationId xmlns:a16="http://schemas.microsoft.com/office/drawing/2014/main" id="{3892EA97-F594-A14F-9597-6BCEDBAA03C9}"/>
              </a:ext>
            </a:extLst>
          </p:cNvPr>
          <p:cNvSpPr/>
          <p:nvPr/>
        </p:nvSpPr>
        <p:spPr>
          <a:xfrm>
            <a:off x="563291" y="618491"/>
            <a:ext cx="11065419" cy="5621018"/>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rgbClr val="A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EA51C58-4AFB-4342-8236-4668DB9C33AE}"/>
              </a:ext>
            </a:extLst>
          </p:cNvPr>
          <p:cNvSpPr/>
          <p:nvPr/>
        </p:nvSpPr>
        <p:spPr>
          <a:xfrm>
            <a:off x="10833587" y="391673"/>
            <a:ext cx="367398" cy="38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3F8A30B-D2A2-C441-A62C-FEB7C3E48152}"/>
              </a:ext>
            </a:extLst>
          </p:cNvPr>
          <p:cNvSpPr/>
          <p:nvPr/>
        </p:nvSpPr>
        <p:spPr>
          <a:xfrm>
            <a:off x="13222" y="6536386"/>
            <a:ext cx="3550979" cy="321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1047C0E-D626-7046-85C3-6FAC5D8D883D}"/>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5471966" y="127310"/>
            <a:ext cx="1248068" cy="1248068"/>
          </a:xfrm>
          <a:prstGeom prst="rect">
            <a:avLst/>
          </a:prstGeom>
        </p:spPr>
      </p:pic>
      <p:pic>
        <p:nvPicPr>
          <p:cNvPr id="9" name="Picture 8" descr="A picture containing bird, flower&#10;&#10;Description automatically generated">
            <a:extLst>
              <a:ext uri="{FF2B5EF4-FFF2-40B4-BE49-F238E27FC236}">
                <a16:creationId xmlns:a16="http://schemas.microsoft.com/office/drawing/2014/main" id="{F5944447-8D15-AF40-A7FD-FFF9F07C415F}"/>
              </a:ext>
            </a:extLst>
          </p:cNvPr>
          <p:cNvPicPr>
            <a:picLocks noChangeAspect="1"/>
          </p:cNvPicPr>
          <p:nvPr/>
        </p:nvPicPr>
        <p:blipFill>
          <a:blip r:embed="rId4"/>
          <a:stretch>
            <a:fillRect/>
          </a:stretch>
        </p:blipFill>
        <p:spPr>
          <a:xfrm>
            <a:off x="8869621" y="131430"/>
            <a:ext cx="279400" cy="2794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A7B24C8-C9B0-FD42-A075-FC1CB2E90864}"/>
              </a:ext>
            </a:extLst>
          </p:cNvPr>
          <p:cNvPicPr>
            <a:picLocks noChangeAspect="1"/>
          </p:cNvPicPr>
          <p:nvPr/>
        </p:nvPicPr>
        <p:blipFill>
          <a:blip r:embed="rId5"/>
          <a:stretch>
            <a:fillRect/>
          </a:stretch>
        </p:blipFill>
        <p:spPr>
          <a:xfrm>
            <a:off x="10819984" y="380686"/>
            <a:ext cx="381000" cy="3048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15F533E-A5AA-8F42-9D89-25A4686FC77F}"/>
              </a:ext>
            </a:extLst>
          </p:cNvPr>
          <p:cNvPicPr>
            <a:picLocks noChangeAspect="1"/>
          </p:cNvPicPr>
          <p:nvPr/>
        </p:nvPicPr>
        <p:blipFill>
          <a:blip r:embed="rId6"/>
          <a:stretch>
            <a:fillRect/>
          </a:stretch>
        </p:blipFill>
        <p:spPr>
          <a:xfrm>
            <a:off x="11969466" y="4524744"/>
            <a:ext cx="266700" cy="266700"/>
          </a:xfrm>
          <a:prstGeom prst="rect">
            <a:avLst/>
          </a:prstGeom>
        </p:spPr>
      </p:pic>
      <p:pic>
        <p:nvPicPr>
          <p:cNvPr id="13" name="Picture 12" descr="A picture containing drawing, window&#10;&#10;Description automatically generated">
            <a:extLst>
              <a:ext uri="{FF2B5EF4-FFF2-40B4-BE49-F238E27FC236}">
                <a16:creationId xmlns:a16="http://schemas.microsoft.com/office/drawing/2014/main" id="{0F175ABF-75E3-ED4F-8085-01B486A16EA2}"/>
              </a:ext>
            </a:extLst>
          </p:cNvPr>
          <p:cNvPicPr>
            <a:picLocks noChangeAspect="1"/>
          </p:cNvPicPr>
          <p:nvPr/>
        </p:nvPicPr>
        <p:blipFill>
          <a:blip r:embed="rId7"/>
          <a:stretch>
            <a:fillRect/>
          </a:stretch>
        </p:blipFill>
        <p:spPr>
          <a:xfrm>
            <a:off x="-38100" y="6074516"/>
            <a:ext cx="368300" cy="3683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94EAE7F2-9230-DB41-B5EB-F8F6830BCD02}"/>
              </a:ext>
            </a:extLst>
          </p:cNvPr>
          <p:cNvPicPr>
            <a:picLocks noChangeAspect="1"/>
          </p:cNvPicPr>
          <p:nvPr/>
        </p:nvPicPr>
        <p:blipFill>
          <a:blip r:embed="rId8"/>
          <a:stretch>
            <a:fillRect/>
          </a:stretch>
        </p:blipFill>
        <p:spPr>
          <a:xfrm>
            <a:off x="10662979" y="6348523"/>
            <a:ext cx="279400" cy="279400"/>
          </a:xfrm>
          <a:prstGeom prst="rect">
            <a:avLst/>
          </a:prstGeom>
        </p:spPr>
      </p:pic>
      <p:sp>
        <p:nvSpPr>
          <p:cNvPr id="26" name="Rectangle 25">
            <a:extLst>
              <a:ext uri="{FF2B5EF4-FFF2-40B4-BE49-F238E27FC236}">
                <a16:creationId xmlns:a16="http://schemas.microsoft.com/office/drawing/2014/main" id="{5BD3E855-7AAA-084D-811F-2C8A601EA3FC}"/>
              </a:ext>
            </a:extLst>
          </p:cNvPr>
          <p:cNvSpPr/>
          <p:nvPr/>
        </p:nvSpPr>
        <p:spPr>
          <a:xfrm>
            <a:off x="383069" y="2571325"/>
            <a:ext cx="292100" cy="40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a16="http://schemas.microsoft.com/office/drawing/2014/main" id="{F8404BF5-6EC4-5C4E-B789-E486863C016B}"/>
              </a:ext>
            </a:extLst>
          </p:cNvPr>
          <p:cNvPicPr>
            <a:picLocks noChangeAspect="1"/>
          </p:cNvPicPr>
          <p:nvPr/>
        </p:nvPicPr>
        <p:blipFill>
          <a:blip r:embed="rId9"/>
          <a:stretch>
            <a:fillRect/>
          </a:stretch>
        </p:blipFill>
        <p:spPr>
          <a:xfrm>
            <a:off x="348544" y="2606258"/>
            <a:ext cx="292100" cy="330200"/>
          </a:xfrm>
          <a:prstGeom prst="rect">
            <a:avLst/>
          </a:prstGeom>
        </p:spPr>
      </p:pic>
      <p:sp>
        <p:nvSpPr>
          <p:cNvPr id="28" name="Rectangle 27">
            <a:extLst>
              <a:ext uri="{FF2B5EF4-FFF2-40B4-BE49-F238E27FC236}">
                <a16:creationId xmlns:a16="http://schemas.microsoft.com/office/drawing/2014/main" id="{0DCDB3D9-C926-1A4A-9BBA-35D20C5A620E}"/>
              </a:ext>
            </a:extLst>
          </p:cNvPr>
          <p:cNvSpPr/>
          <p:nvPr/>
        </p:nvSpPr>
        <p:spPr>
          <a:xfrm>
            <a:off x="7459677" y="6074516"/>
            <a:ext cx="387446" cy="3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drawing&#10;&#10;Description automatically generated">
            <a:extLst>
              <a:ext uri="{FF2B5EF4-FFF2-40B4-BE49-F238E27FC236}">
                <a16:creationId xmlns:a16="http://schemas.microsoft.com/office/drawing/2014/main" id="{82247F0D-1BFB-6D4F-9C94-E07394F75C74}"/>
              </a:ext>
            </a:extLst>
          </p:cNvPr>
          <p:cNvPicPr>
            <a:picLocks noChangeAspect="1"/>
          </p:cNvPicPr>
          <p:nvPr/>
        </p:nvPicPr>
        <p:blipFill>
          <a:blip r:embed="rId10"/>
          <a:stretch>
            <a:fillRect/>
          </a:stretch>
        </p:blipFill>
        <p:spPr>
          <a:xfrm>
            <a:off x="7466123" y="6165434"/>
            <a:ext cx="381000" cy="381000"/>
          </a:xfrm>
          <a:prstGeom prst="rect">
            <a:avLst/>
          </a:prstGeom>
        </p:spPr>
      </p:pic>
      <p:sp>
        <p:nvSpPr>
          <p:cNvPr id="30" name="Rectangle 29">
            <a:extLst>
              <a:ext uri="{FF2B5EF4-FFF2-40B4-BE49-F238E27FC236}">
                <a16:creationId xmlns:a16="http://schemas.microsoft.com/office/drawing/2014/main" id="{BFD38283-6A17-7642-A16A-A0F996C6067F}"/>
              </a:ext>
            </a:extLst>
          </p:cNvPr>
          <p:cNvSpPr/>
          <p:nvPr/>
        </p:nvSpPr>
        <p:spPr>
          <a:xfrm>
            <a:off x="1582540" y="487633"/>
            <a:ext cx="425342" cy="22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7AE38711-E9A2-E444-9A6C-8F57843B130D}"/>
              </a:ext>
            </a:extLst>
          </p:cNvPr>
          <p:cNvPicPr>
            <a:picLocks noChangeAspect="1"/>
          </p:cNvPicPr>
          <p:nvPr/>
        </p:nvPicPr>
        <p:blipFill>
          <a:blip r:embed="rId11"/>
          <a:stretch>
            <a:fillRect/>
          </a:stretch>
        </p:blipFill>
        <p:spPr>
          <a:xfrm>
            <a:off x="-241015" y="3443866"/>
            <a:ext cx="330200" cy="2667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C522AAF2-13DA-1B4F-8B13-5A523565EE76}"/>
              </a:ext>
            </a:extLst>
          </p:cNvPr>
          <p:cNvPicPr>
            <a:picLocks noChangeAspect="1"/>
          </p:cNvPicPr>
          <p:nvPr/>
        </p:nvPicPr>
        <p:blipFill>
          <a:blip r:embed="rId12"/>
          <a:stretch>
            <a:fillRect/>
          </a:stretch>
        </p:blipFill>
        <p:spPr>
          <a:xfrm>
            <a:off x="1576082" y="328720"/>
            <a:ext cx="431800" cy="368300"/>
          </a:xfrm>
          <a:prstGeom prst="rect">
            <a:avLst/>
          </a:prstGeom>
        </p:spPr>
      </p:pic>
      <p:pic>
        <p:nvPicPr>
          <p:cNvPr id="32" name="Picture 31" descr="A close up of a device&#10;&#10;Description automatically generated">
            <a:extLst>
              <a:ext uri="{FF2B5EF4-FFF2-40B4-BE49-F238E27FC236}">
                <a16:creationId xmlns:a16="http://schemas.microsoft.com/office/drawing/2014/main" id="{439F98ED-586C-0D43-A97F-E9C92820CC08}"/>
              </a:ext>
            </a:extLst>
          </p:cNvPr>
          <p:cNvPicPr>
            <a:picLocks noChangeAspect="1"/>
          </p:cNvPicPr>
          <p:nvPr/>
        </p:nvPicPr>
        <p:blipFill>
          <a:blip r:embed="rId13"/>
          <a:stretch>
            <a:fillRect/>
          </a:stretch>
        </p:blipFill>
        <p:spPr>
          <a:xfrm>
            <a:off x="2723321" y="6627923"/>
            <a:ext cx="368300" cy="330200"/>
          </a:xfrm>
          <a:prstGeom prst="rect">
            <a:avLst/>
          </a:prstGeom>
        </p:spPr>
      </p:pic>
      <p:sp>
        <p:nvSpPr>
          <p:cNvPr id="23" name="Text Placeholder 24">
            <a:extLst>
              <a:ext uri="{FF2B5EF4-FFF2-40B4-BE49-F238E27FC236}">
                <a16:creationId xmlns:a16="http://schemas.microsoft.com/office/drawing/2014/main" id="{719F283E-FDDB-4036-875E-95E98474140B}"/>
              </a:ext>
            </a:extLst>
          </p:cNvPr>
          <p:cNvSpPr>
            <a:spLocks noGrp="1"/>
          </p:cNvSpPr>
          <p:nvPr>
            <p:ph type="body" sz="quarter" idx="16" hasCustomPrompt="1"/>
          </p:nvPr>
        </p:nvSpPr>
        <p:spPr>
          <a:xfrm>
            <a:off x="1389321" y="2616306"/>
            <a:ext cx="9413358" cy="1644545"/>
          </a:xfrm>
          <a:ln w="38100">
            <a:noFill/>
            <a:miter lim="800000"/>
          </a:ln>
        </p:spPr>
        <p:txBody>
          <a:bodyPr wrap="square" lIns="540000" tIns="540000" rIns="540000" bIns="540000" anchor="ctr" anchorCtr="0">
            <a:spAutoFit/>
          </a:bodyPr>
          <a:lstStyle>
            <a:lvl1pPr marL="0" indent="0" algn="ctr">
              <a:lnSpc>
                <a:spcPts val="4000"/>
              </a:lnSpc>
              <a:spcBef>
                <a:spcPts val="0"/>
              </a:spcBef>
              <a:buNone/>
              <a:defRPr sz="4000" cap="all" spc="0" baseline="0">
                <a:solidFill>
                  <a:schemeClr val="tx1"/>
                </a:solidFill>
                <a:latin typeface="Arial" panose="020B0604020202020204" pitchFamily="34" charset="0"/>
                <a:cs typeface="Arial" panose="020B0604020202020204" pitchFamily="34" charset="0"/>
              </a:defRPr>
            </a:lvl1pPr>
          </a:lstStyle>
          <a:p>
            <a:r>
              <a:rPr lang="en-US" dirty="0"/>
              <a:t>Title Goes Here</a:t>
            </a:r>
          </a:p>
        </p:txBody>
      </p:sp>
      <p:sp>
        <p:nvSpPr>
          <p:cNvPr id="29" name="Text Placeholder 3">
            <a:extLst>
              <a:ext uri="{FF2B5EF4-FFF2-40B4-BE49-F238E27FC236}">
                <a16:creationId xmlns:a16="http://schemas.microsoft.com/office/drawing/2014/main" id="{34D22E3E-0819-4FA8-A661-6A8CC53ABBC9}"/>
              </a:ext>
            </a:extLst>
          </p:cNvPr>
          <p:cNvSpPr>
            <a:spLocks noGrp="1"/>
          </p:cNvSpPr>
          <p:nvPr>
            <p:ph type="body" sz="quarter" idx="17" hasCustomPrompt="1"/>
          </p:nvPr>
        </p:nvSpPr>
        <p:spPr>
          <a:xfrm>
            <a:off x="1389063" y="5221751"/>
            <a:ext cx="9413875" cy="989012"/>
          </a:xfrm>
        </p:spPr>
        <p:txBody>
          <a:bodyPr anchor="ctr">
            <a:noAutofit/>
          </a:bodyPr>
          <a:lstStyle>
            <a:lvl1pPr marL="0" indent="0" algn="ctr">
              <a:lnSpc>
                <a:spcPct val="150000"/>
              </a:lnSpc>
              <a:spcBef>
                <a:spcPts val="0"/>
              </a:spcBef>
              <a:spcAft>
                <a:spcPts val="0"/>
              </a:spcAft>
              <a:buNone/>
              <a:defRPr sz="1100" cap="all" spc="300" baseline="0">
                <a:solidFill>
                  <a:schemeClr val="tx1"/>
                </a:solidFill>
              </a:defRPr>
            </a:lvl1pPr>
            <a:lvl2pPr marL="457189" indent="0">
              <a:buNone/>
              <a:defRPr sz="1100" spc="300"/>
            </a:lvl2pPr>
            <a:lvl3pPr marL="914377" indent="0">
              <a:buNone/>
              <a:defRPr sz="1100" spc="300"/>
            </a:lvl3pPr>
            <a:lvl4pPr marL="1371566" indent="0">
              <a:buNone/>
              <a:defRPr sz="1100" spc="300"/>
            </a:lvl4pPr>
            <a:lvl5pPr marL="1828755" indent="0">
              <a:buNone/>
              <a:defRPr sz="1100" spc="300"/>
            </a:lvl5pPr>
          </a:lstStyle>
          <a:p>
            <a:pPr lvl="0"/>
            <a:r>
              <a:rPr lang="en-US" dirty="0"/>
              <a:t>PRESENTED BY first name last name</a:t>
            </a:r>
          </a:p>
          <a:p>
            <a:pPr lvl="0"/>
            <a:r>
              <a:rPr lang="en-US" dirty="0"/>
              <a:t>MONTH DD, YYYY</a:t>
            </a:r>
            <a:endParaRPr lang="en-CA" dirty="0"/>
          </a:p>
        </p:txBody>
      </p:sp>
      <p:sp>
        <p:nvSpPr>
          <p:cNvPr id="21" name="Rectangle 84">
            <a:extLst>
              <a:ext uri="{FF2B5EF4-FFF2-40B4-BE49-F238E27FC236}">
                <a16:creationId xmlns:a16="http://schemas.microsoft.com/office/drawing/2014/main" id="{9EF498A6-5CB7-4536-868B-532534F3CAE2}"/>
              </a:ext>
            </a:extLst>
          </p:cNvPr>
          <p:cNvSpPr/>
          <p:nvPr userDrawn="1"/>
        </p:nvSpPr>
        <p:spPr>
          <a:xfrm>
            <a:off x="563291" y="618491"/>
            <a:ext cx="11065419" cy="5621018"/>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rgbClr val="AA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E803F3-8E2D-477C-B252-EDAEB289CA82}"/>
              </a:ext>
            </a:extLst>
          </p:cNvPr>
          <p:cNvSpPr/>
          <p:nvPr userDrawn="1"/>
        </p:nvSpPr>
        <p:spPr>
          <a:xfrm>
            <a:off x="10833587" y="391673"/>
            <a:ext cx="367398" cy="38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2CD7DDD-54F7-42F0-A9CA-86B831C6D4BE}"/>
              </a:ext>
            </a:extLst>
          </p:cNvPr>
          <p:cNvSpPr/>
          <p:nvPr userDrawn="1"/>
        </p:nvSpPr>
        <p:spPr>
          <a:xfrm>
            <a:off x="13222" y="6536386"/>
            <a:ext cx="3550979" cy="321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836457BD-8264-481A-9CA1-602A838881F8}"/>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5471966" y="127310"/>
            <a:ext cx="1248068" cy="1248068"/>
          </a:xfrm>
          <a:prstGeom prst="rect">
            <a:avLst/>
          </a:prstGeom>
        </p:spPr>
      </p:pic>
      <p:pic>
        <p:nvPicPr>
          <p:cNvPr id="36" name="Picture 35" descr="A picture containing bird, flower&#10;&#10;Description automatically generated">
            <a:extLst>
              <a:ext uri="{FF2B5EF4-FFF2-40B4-BE49-F238E27FC236}">
                <a16:creationId xmlns:a16="http://schemas.microsoft.com/office/drawing/2014/main" id="{849D5E64-7632-4B7A-9827-61FDAB780B79}"/>
              </a:ext>
            </a:extLst>
          </p:cNvPr>
          <p:cNvPicPr>
            <a:picLocks noChangeAspect="1"/>
          </p:cNvPicPr>
          <p:nvPr userDrawn="1"/>
        </p:nvPicPr>
        <p:blipFill>
          <a:blip r:embed="rId4"/>
          <a:stretch>
            <a:fillRect/>
          </a:stretch>
        </p:blipFill>
        <p:spPr>
          <a:xfrm>
            <a:off x="8869621" y="131430"/>
            <a:ext cx="279400" cy="27940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1FB87282-23EE-4DC1-87E0-757489BDF821}"/>
              </a:ext>
            </a:extLst>
          </p:cNvPr>
          <p:cNvPicPr>
            <a:picLocks noChangeAspect="1"/>
          </p:cNvPicPr>
          <p:nvPr userDrawn="1"/>
        </p:nvPicPr>
        <p:blipFill>
          <a:blip r:embed="rId5"/>
          <a:stretch>
            <a:fillRect/>
          </a:stretch>
        </p:blipFill>
        <p:spPr>
          <a:xfrm>
            <a:off x="10819984" y="380686"/>
            <a:ext cx="381000" cy="304800"/>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C152AC32-F8BF-43AA-B9E6-560B8AFEB76B}"/>
              </a:ext>
            </a:extLst>
          </p:cNvPr>
          <p:cNvPicPr>
            <a:picLocks noChangeAspect="1"/>
          </p:cNvPicPr>
          <p:nvPr userDrawn="1"/>
        </p:nvPicPr>
        <p:blipFill>
          <a:blip r:embed="rId6"/>
          <a:stretch>
            <a:fillRect/>
          </a:stretch>
        </p:blipFill>
        <p:spPr>
          <a:xfrm>
            <a:off x="11969466" y="4524744"/>
            <a:ext cx="266700" cy="266700"/>
          </a:xfrm>
          <a:prstGeom prst="rect">
            <a:avLst/>
          </a:prstGeom>
        </p:spPr>
      </p:pic>
      <p:pic>
        <p:nvPicPr>
          <p:cNvPr id="39" name="Picture 38" descr="A picture containing drawing, window&#10;&#10;Description automatically generated">
            <a:extLst>
              <a:ext uri="{FF2B5EF4-FFF2-40B4-BE49-F238E27FC236}">
                <a16:creationId xmlns:a16="http://schemas.microsoft.com/office/drawing/2014/main" id="{3CEA3080-6F4E-4D8C-8290-9099DF295331}"/>
              </a:ext>
            </a:extLst>
          </p:cNvPr>
          <p:cNvPicPr>
            <a:picLocks noChangeAspect="1"/>
          </p:cNvPicPr>
          <p:nvPr userDrawn="1"/>
        </p:nvPicPr>
        <p:blipFill>
          <a:blip r:embed="rId7"/>
          <a:stretch>
            <a:fillRect/>
          </a:stretch>
        </p:blipFill>
        <p:spPr>
          <a:xfrm>
            <a:off x="-38100" y="6074516"/>
            <a:ext cx="368300" cy="368300"/>
          </a:xfrm>
          <a:prstGeom prst="rect">
            <a:avLst/>
          </a:prstGeom>
        </p:spPr>
      </p:pic>
      <p:pic>
        <p:nvPicPr>
          <p:cNvPr id="40" name="Picture 39" descr="A screenshot of a cell phone&#10;&#10;Description automatically generated">
            <a:extLst>
              <a:ext uri="{FF2B5EF4-FFF2-40B4-BE49-F238E27FC236}">
                <a16:creationId xmlns:a16="http://schemas.microsoft.com/office/drawing/2014/main" id="{8CA46D88-063B-4650-B5B6-94A2096A749E}"/>
              </a:ext>
            </a:extLst>
          </p:cNvPr>
          <p:cNvPicPr>
            <a:picLocks noChangeAspect="1"/>
          </p:cNvPicPr>
          <p:nvPr userDrawn="1"/>
        </p:nvPicPr>
        <p:blipFill>
          <a:blip r:embed="rId8"/>
          <a:stretch>
            <a:fillRect/>
          </a:stretch>
        </p:blipFill>
        <p:spPr>
          <a:xfrm>
            <a:off x="10662979" y="6348523"/>
            <a:ext cx="279400" cy="279400"/>
          </a:xfrm>
          <a:prstGeom prst="rect">
            <a:avLst/>
          </a:prstGeom>
        </p:spPr>
      </p:pic>
      <p:sp>
        <p:nvSpPr>
          <p:cNvPr id="41" name="Rectangle 40">
            <a:extLst>
              <a:ext uri="{FF2B5EF4-FFF2-40B4-BE49-F238E27FC236}">
                <a16:creationId xmlns:a16="http://schemas.microsoft.com/office/drawing/2014/main" id="{56BD5992-6DDF-44CB-9293-331BC3621E49}"/>
              </a:ext>
            </a:extLst>
          </p:cNvPr>
          <p:cNvSpPr/>
          <p:nvPr userDrawn="1"/>
        </p:nvSpPr>
        <p:spPr>
          <a:xfrm>
            <a:off x="383069" y="2571325"/>
            <a:ext cx="292100" cy="40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close up of a logo&#10;&#10;Description automatically generated">
            <a:extLst>
              <a:ext uri="{FF2B5EF4-FFF2-40B4-BE49-F238E27FC236}">
                <a16:creationId xmlns:a16="http://schemas.microsoft.com/office/drawing/2014/main" id="{22127CF9-0D9E-49A6-A639-143F0C549719}"/>
              </a:ext>
            </a:extLst>
          </p:cNvPr>
          <p:cNvPicPr>
            <a:picLocks noChangeAspect="1"/>
          </p:cNvPicPr>
          <p:nvPr userDrawn="1"/>
        </p:nvPicPr>
        <p:blipFill>
          <a:blip r:embed="rId9"/>
          <a:stretch>
            <a:fillRect/>
          </a:stretch>
        </p:blipFill>
        <p:spPr>
          <a:xfrm>
            <a:off x="348544" y="2606258"/>
            <a:ext cx="292100" cy="330200"/>
          </a:xfrm>
          <a:prstGeom prst="rect">
            <a:avLst/>
          </a:prstGeom>
        </p:spPr>
      </p:pic>
      <p:sp>
        <p:nvSpPr>
          <p:cNvPr id="43" name="Rectangle 42">
            <a:extLst>
              <a:ext uri="{FF2B5EF4-FFF2-40B4-BE49-F238E27FC236}">
                <a16:creationId xmlns:a16="http://schemas.microsoft.com/office/drawing/2014/main" id="{E9B84D23-FAFE-4DBA-9A33-4A4799F6C55D}"/>
              </a:ext>
            </a:extLst>
          </p:cNvPr>
          <p:cNvSpPr/>
          <p:nvPr userDrawn="1"/>
        </p:nvSpPr>
        <p:spPr>
          <a:xfrm>
            <a:off x="7459677" y="6074516"/>
            <a:ext cx="387446" cy="3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drawing&#10;&#10;Description automatically generated">
            <a:extLst>
              <a:ext uri="{FF2B5EF4-FFF2-40B4-BE49-F238E27FC236}">
                <a16:creationId xmlns:a16="http://schemas.microsoft.com/office/drawing/2014/main" id="{FCE4319A-4AAF-4DEE-8346-34A442CC4949}"/>
              </a:ext>
            </a:extLst>
          </p:cNvPr>
          <p:cNvPicPr>
            <a:picLocks noChangeAspect="1"/>
          </p:cNvPicPr>
          <p:nvPr userDrawn="1"/>
        </p:nvPicPr>
        <p:blipFill>
          <a:blip r:embed="rId10"/>
          <a:stretch>
            <a:fillRect/>
          </a:stretch>
        </p:blipFill>
        <p:spPr>
          <a:xfrm>
            <a:off x="7466123" y="6165434"/>
            <a:ext cx="381000" cy="381000"/>
          </a:xfrm>
          <a:prstGeom prst="rect">
            <a:avLst/>
          </a:prstGeom>
        </p:spPr>
      </p:pic>
      <p:sp>
        <p:nvSpPr>
          <p:cNvPr id="45" name="Rectangle 44">
            <a:extLst>
              <a:ext uri="{FF2B5EF4-FFF2-40B4-BE49-F238E27FC236}">
                <a16:creationId xmlns:a16="http://schemas.microsoft.com/office/drawing/2014/main" id="{988571E6-56F3-4D5B-88AC-3F11A7D5A3E4}"/>
              </a:ext>
            </a:extLst>
          </p:cNvPr>
          <p:cNvSpPr/>
          <p:nvPr userDrawn="1"/>
        </p:nvSpPr>
        <p:spPr>
          <a:xfrm>
            <a:off x="1582540" y="487633"/>
            <a:ext cx="425342" cy="22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picture containing drawing&#10;&#10;Description automatically generated">
            <a:extLst>
              <a:ext uri="{FF2B5EF4-FFF2-40B4-BE49-F238E27FC236}">
                <a16:creationId xmlns:a16="http://schemas.microsoft.com/office/drawing/2014/main" id="{AE72BFD7-18C4-43D5-861D-C18B37BEEF00}"/>
              </a:ext>
            </a:extLst>
          </p:cNvPr>
          <p:cNvPicPr>
            <a:picLocks noChangeAspect="1"/>
          </p:cNvPicPr>
          <p:nvPr userDrawn="1"/>
        </p:nvPicPr>
        <p:blipFill>
          <a:blip r:embed="rId11"/>
          <a:stretch>
            <a:fillRect/>
          </a:stretch>
        </p:blipFill>
        <p:spPr>
          <a:xfrm>
            <a:off x="-241015" y="3443866"/>
            <a:ext cx="330200" cy="266700"/>
          </a:xfrm>
          <a:prstGeom prst="rect">
            <a:avLst/>
          </a:prstGeom>
        </p:spPr>
      </p:pic>
      <p:pic>
        <p:nvPicPr>
          <p:cNvPr id="47" name="Picture 46" descr="A close up of a logo&#10;&#10;Description automatically generated">
            <a:extLst>
              <a:ext uri="{FF2B5EF4-FFF2-40B4-BE49-F238E27FC236}">
                <a16:creationId xmlns:a16="http://schemas.microsoft.com/office/drawing/2014/main" id="{4EE4BAC1-0F05-42DE-8C76-6C7F8F4DE6A7}"/>
              </a:ext>
            </a:extLst>
          </p:cNvPr>
          <p:cNvPicPr>
            <a:picLocks noChangeAspect="1"/>
          </p:cNvPicPr>
          <p:nvPr userDrawn="1"/>
        </p:nvPicPr>
        <p:blipFill>
          <a:blip r:embed="rId12"/>
          <a:stretch>
            <a:fillRect/>
          </a:stretch>
        </p:blipFill>
        <p:spPr>
          <a:xfrm>
            <a:off x="1576082" y="328720"/>
            <a:ext cx="431800" cy="368300"/>
          </a:xfrm>
          <a:prstGeom prst="rect">
            <a:avLst/>
          </a:prstGeom>
        </p:spPr>
      </p:pic>
      <p:pic>
        <p:nvPicPr>
          <p:cNvPr id="48" name="Picture 47" descr="A close up of a device&#10;&#10;Description automatically generated">
            <a:extLst>
              <a:ext uri="{FF2B5EF4-FFF2-40B4-BE49-F238E27FC236}">
                <a16:creationId xmlns:a16="http://schemas.microsoft.com/office/drawing/2014/main" id="{40B3DAAA-8649-4CE2-9B48-EA548A5CDA8F}"/>
              </a:ext>
            </a:extLst>
          </p:cNvPr>
          <p:cNvPicPr>
            <a:picLocks noChangeAspect="1"/>
          </p:cNvPicPr>
          <p:nvPr userDrawn="1"/>
        </p:nvPicPr>
        <p:blipFill>
          <a:blip r:embed="rId13"/>
          <a:stretch>
            <a:fillRect/>
          </a:stretch>
        </p:blipFill>
        <p:spPr>
          <a:xfrm>
            <a:off x="2723321" y="6627923"/>
            <a:ext cx="368300" cy="330200"/>
          </a:xfrm>
          <a:prstGeom prst="rect">
            <a:avLst/>
          </a:prstGeom>
        </p:spPr>
      </p:pic>
    </p:spTree>
    <p:extLst>
      <p:ext uri="{BB962C8B-B14F-4D97-AF65-F5344CB8AC3E}">
        <p14:creationId xmlns:p14="http://schemas.microsoft.com/office/powerpoint/2010/main" val="3737142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 Images - Horizontal">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71ED3AAC-33B2-49EE-80C5-37489715C301}"/>
              </a:ext>
            </a:extLst>
          </p:cNvPr>
          <p:cNvSpPr>
            <a:spLocks noGrp="1"/>
          </p:cNvSpPr>
          <p:nvPr>
            <p:ph type="pic" sz="quarter" idx="45" hasCustomPrompt="1"/>
          </p:nvPr>
        </p:nvSpPr>
        <p:spPr>
          <a:xfrm>
            <a:off x="6112869" y="-84876"/>
            <a:ext cx="6192000" cy="4217260"/>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4" name="Picture Placeholder 5">
            <a:extLst>
              <a:ext uri="{FF2B5EF4-FFF2-40B4-BE49-F238E27FC236}">
                <a16:creationId xmlns:a16="http://schemas.microsoft.com/office/drawing/2014/main" id="{41AF4972-2B53-400E-9202-70D16B762700}"/>
              </a:ext>
            </a:extLst>
          </p:cNvPr>
          <p:cNvSpPr>
            <a:spLocks noGrp="1"/>
          </p:cNvSpPr>
          <p:nvPr>
            <p:ph type="pic" sz="quarter" idx="44" hasCustomPrompt="1"/>
          </p:nvPr>
        </p:nvSpPr>
        <p:spPr>
          <a:xfrm>
            <a:off x="-79893" y="-84876"/>
            <a:ext cx="3096000" cy="2359330"/>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6" name="Picture Placeholder 5">
            <a:extLst>
              <a:ext uri="{FF2B5EF4-FFF2-40B4-BE49-F238E27FC236}">
                <a16:creationId xmlns:a16="http://schemas.microsoft.com/office/drawing/2014/main" id="{863770BF-66B1-4371-8861-F230210BE95D}"/>
              </a:ext>
            </a:extLst>
          </p:cNvPr>
          <p:cNvSpPr>
            <a:spLocks noGrp="1"/>
          </p:cNvSpPr>
          <p:nvPr>
            <p:ph type="pic" sz="quarter" idx="46" hasCustomPrompt="1"/>
          </p:nvPr>
        </p:nvSpPr>
        <p:spPr>
          <a:xfrm>
            <a:off x="3016869" y="-84876"/>
            <a:ext cx="3096000" cy="2359330"/>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1" name="Picture Placeholder 5">
            <a:extLst>
              <a:ext uri="{FF2B5EF4-FFF2-40B4-BE49-F238E27FC236}">
                <a16:creationId xmlns:a16="http://schemas.microsoft.com/office/drawing/2014/main" id="{0EFC39D7-7DC8-CD49-BE68-F75338482AAC}"/>
              </a:ext>
            </a:extLst>
          </p:cNvPr>
          <p:cNvSpPr>
            <a:spLocks noGrp="1"/>
          </p:cNvSpPr>
          <p:nvPr>
            <p:ph type="pic" sz="quarter" idx="36" hasCustomPrompt="1"/>
          </p:nvPr>
        </p:nvSpPr>
        <p:spPr>
          <a:xfrm>
            <a:off x="-79131" y="2280745"/>
            <a:ext cx="6192000" cy="4308738"/>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3" name="Text Placeholder 8">
            <a:extLst>
              <a:ext uri="{FF2B5EF4-FFF2-40B4-BE49-F238E27FC236}">
                <a16:creationId xmlns:a16="http://schemas.microsoft.com/office/drawing/2014/main" id="{ADDA0717-E2DD-4F1F-9ECE-CA20DC5579F7}"/>
              </a:ext>
            </a:extLst>
          </p:cNvPr>
          <p:cNvSpPr>
            <a:spLocks noGrp="1"/>
          </p:cNvSpPr>
          <p:nvPr>
            <p:ph type="body" sz="quarter" idx="40" hasCustomPrompt="1"/>
          </p:nvPr>
        </p:nvSpPr>
        <p:spPr>
          <a:xfrm>
            <a:off x="6112869" y="4132384"/>
            <a:ext cx="6065913" cy="2047805"/>
          </a:xfrm>
        </p:spPr>
        <p:txBody>
          <a:bodyPr wrap="square" lIns="360000" tIns="144000" rIns="360000" bIns="360000">
            <a:sp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800" b="1" spc="-300"/>
            </a:lvl1pPr>
            <a:lvl2pPr>
              <a:lnSpc>
                <a:spcPct val="100000"/>
              </a:lnSpc>
              <a:spcBef>
                <a:spcPts val="0"/>
              </a:spcBef>
              <a:spcAft>
                <a:spcPts val="0"/>
              </a:spcAft>
              <a:defRPr sz="1400" b="1" cap="all" baseline="0"/>
            </a:lvl2pPr>
            <a:lvl3pPr marL="0" indent="0">
              <a:lnSpc>
                <a:spcPct val="100000"/>
              </a:lnSpc>
              <a:spcBef>
                <a:spcPts val="0"/>
              </a:spcBef>
              <a:spcAft>
                <a:spcPts val="1200"/>
              </a:spcAft>
              <a:buFont typeface="Arial" panose="020B0604020202020204" pitchFamily="34" charset="0"/>
              <a:buNone/>
              <a:defRPr b="0" i="0" cap="none" baseline="0"/>
            </a:lvl3pPr>
            <a:lvl4pPr marL="171450" indent="-171450">
              <a:lnSpc>
                <a:spcPct val="100000"/>
              </a:lnSpc>
              <a:spcAft>
                <a:spcPts val="0"/>
              </a:spcAft>
              <a:buFont typeface="Arial" panose="020B0604020202020204" pitchFamily="34" charset="0"/>
              <a:buChar char="•"/>
              <a:defRPr sz="1200"/>
            </a:lvl4pPr>
            <a:lvl5pPr>
              <a:lnSpc>
                <a:spcPct val="100000"/>
              </a:lnSpc>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lvl="1"/>
            <a:r>
              <a:rPr lang="en-US" dirty="0"/>
              <a:t>FEATURED PROJECT NAME 14pt</a:t>
            </a:r>
          </a:p>
          <a:p>
            <a:pPr lvl="2"/>
            <a:r>
              <a:rPr lang="en-US" dirty="0"/>
              <a:t>City, Province/State, Country 12pt</a:t>
            </a:r>
          </a:p>
          <a:p>
            <a:pPr lvl="3"/>
            <a:r>
              <a:rPr lang="en-US" dirty="0"/>
              <a:t>Quick Facts 12pt</a:t>
            </a:r>
          </a:p>
          <a:p>
            <a:pPr lvl="3"/>
            <a:r>
              <a:rPr lang="en-US" dirty="0"/>
              <a:t>Quick Facts 12pt</a:t>
            </a:r>
          </a:p>
          <a:p>
            <a:pPr lvl="3"/>
            <a:r>
              <a:rPr lang="en-US" dirty="0"/>
              <a:t>Quick Facts 12pt</a:t>
            </a:r>
          </a:p>
        </p:txBody>
      </p:sp>
      <p:sp>
        <p:nvSpPr>
          <p:cNvPr id="24" name="Text Placeholder 2">
            <a:extLst>
              <a:ext uri="{FF2B5EF4-FFF2-40B4-BE49-F238E27FC236}">
                <a16:creationId xmlns:a16="http://schemas.microsoft.com/office/drawing/2014/main" id="{4B77EE82-6F39-4624-9A54-B1824FD41FED}"/>
              </a:ext>
            </a:extLst>
          </p:cNvPr>
          <p:cNvSpPr>
            <a:spLocks noGrp="1"/>
          </p:cNvSpPr>
          <p:nvPr>
            <p:ph type="body" sz="quarter" idx="42" hasCustomPrompt="1"/>
          </p:nvPr>
        </p:nvSpPr>
        <p:spPr>
          <a:xfrm>
            <a:off x="9067800" y="0"/>
            <a:ext cx="3124200" cy="433553"/>
          </a:xfrm>
          <a:solidFill>
            <a:schemeClr val="bg1">
              <a:alpha val="90000"/>
            </a:schemeClr>
          </a:solidFill>
        </p:spPr>
        <p:txBody>
          <a:bodyPr wrap="square" lIns="108000" tIns="108000" rIns="108000" bIns="108000" anchor="t" anchorCtr="0">
            <a:spAutoFit/>
          </a:bodyPr>
          <a:lstStyle>
            <a:lvl1pPr>
              <a:lnSpc>
                <a:spcPct val="100000"/>
              </a:lnSpc>
              <a:spcBef>
                <a:spcPts val="0"/>
              </a:spcBef>
              <a:spcAft>
                <a:spcPts val="0"/>
              </a:spcAft>
              <a:defRPr sz="700" b="1"/>
            </a:lvl1pPr>
            <a:lvl2pPr>
              <a:lnSpc>
                <a:spcPct val="100000"/>
              </a:lnSpc>
              <a:spcBef>
                <a:spcPts val="0"/>
              </a:spcBef>
              <a:spcAft>
                <a:spcPts val="0"/>
              </a:spcAft>
              <a:defRPr sz="700" b="0"/>
            </a:lvl2pPr>
            <a:lvl3pPr>
              <a:lnSpc>
                <a:spcPct val="100000"/>
              </a:lnSpc>
              <a:defRPr/>
            </a:lvl3pPr>
            <a:lvl4pPr>
              <a:lnSpc>
                <a:spcPct val="100000"/>
              </a:lnSpc>
              <a:defRPr/>
            </a:lvl4pPr>
            <a:lvl5pPr>
              <a:lnSpc>
                <a:spcPct val="100000"/>
              </a:lnSpc>
              <a:defRPr/>
            </a:lvl5pPr>
          </a:lstStyle>
          <a:p>
            <a:pPr lvl="0"/>
            <a:r>
              <a:rPr lang="en-US" dirty="0"/>
              <a:t>BOLD: CAPTION LINE 1</a:t>
            </a:r>
          </a:p>
          <a:p>
            <a:pPr lvl="1"/>
            <a:r>
              <a:rPr lang="en-US" dirty="0"/>
              <a:t>REGULAR: CAPTION LINE 2</a:t>
            </a:r>
          </a:p>
        </p:txBody>
      </p:sp>
      <p:sp>
        <p:nvSpPr>
          <p:cNvPr id="20" name="Slide Number Placeholder 1">
            <a:extLst>
              <a:ext uri="{FF2B5EF4-FFF2-40B4-BE49-F238E27FC236}">
                <a16:creationId xmlns:a16="http://schemas.microsoft.com/office/drawing/2014/main" id="{24FD1E3F-BB6D-441B-8C83-3D1068F4F40B}"/>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2" name="Text Placeholder 3">
            <a:extLst>
              <a:ext uri="{FF2B5EF4-FFF2-40B4-BE49-F238E27FC236}">
                <a16:creationId xmlns:a16="http://schemas.microsoft.com/office/drawing/2014/main" id="{BF358848-EFEC-47B7-8F5E-01FE4AE653E7}"/>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3" name="Footer Placeholder 1">
            <a:extLst>
              <a:ext uri="{FF2B5EF4-FFF2-40B4-BE49-F238E27FC236}">
                <a16:creationId xmlns:a16="http://schemas.microsoft.com/office/drawing/2014/main" id="{2E4B1C99-B451-412E-96C6-7AFC2A9C6F05}"/>
              </a:ext>
            </a:extLst>
          </p:cNvPr>
          <p:cNvSpPr>
            <a:spLocks noGrp="1"/>
          </p:cNvSpPr>
          <p:nvPr>
            <p:ph type="ftr" sz="quarter" idx="22"/>
          </p:nvPr>
        </p:nvSpPr>
        <p:spPr>
          <a:xfrm>
            <a:off x="1587260" y="6595773"/>
            <a:ext cx="7548740"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81401345"/>
      </p:ext>
    </p:extLst>
  </p:cSld>
  <p:clrMapOvr>
    <a:masterClrMapping/>
  </p:clrMapOvr>
  <p:transition spd="slow">
    <p:wipe/>
  </p:transition>
  <p:extLst>
    <p:ext uri="{DCECCB84-F9BA-43D5-87BE-67443E8EF086}">
      <p15:sldGuideLst xmlns:p15="http://schemas.microsoft.com/office/powerpoint/2012/main">
        <p15:guide id="1" orient="horz" userDrawn="1">
          <p15:clr>
            <a:srgbClr val="FBAE40"/>
          </p15:clr>
        </p15:guide>
        <p15:guide id="2" pos="7673" userDrawn="1">
          <p15:clr>
            <a:srgbClr val="FBAE40"/>
          </p15:clr>
        </p15:guide>
        <p15:guide id="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 Images - Mixed">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92649E29-1A0E-4A33-ACB2-764AD1B84118}"/>
              </a:ext>
            </a:extLst>
          </p:cNvPr>
          <p:cNvSpPr>
            <a:spLocks noGrp="1"/>
          </p:cNvSpPr>
          <p:nvPr>
            <p:ph type="pic" sz="quarter" idx="32" hasCustomPrompt="1"/>
          </p:nvPr>
        </p:nvSpPr>
        <p:spPr>
          <a:xfrm>
            <a:off x="5843751" y="4805231"/>
            <a:ext cx="3124800" cy="1784252"/>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3" name="Picture Placeholder 5">
            <a:extLst>
              <a:ext uri="{FF2B5EF4-FFF2-40B4-BE49-F238E27FC236}">
                <a16:creationId xmlns:a16="http://schemas.microsoft.com/office/drawing/2014/main" id="{F88BE579-7B06-4951-89DD-99A26821008B}"/>
              </a:ext>
            </a:extLst>
          </p:cNvPr>
          <p:cNvSpPr>
            <a:spLocks noGrp="1"/>
          </p:cNvSpPr>
          <p:nvPr>
            <p:ph type="pic" sz="quarter" idx="43" hasCustomPrompt="1"/>
          </p:nvPr>
        </p:nvSpPr>
        <p:spPr>
          <a:xfrm>
            <a:off x="5843752" y="-142874"/>
            <a:ext cx="6487949" cy="4948106"/>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4" name="Picture Placeholder 5">
            <a:extLst>
              <a:ext uri="{FF2B5EF4-FFF2-40B4-BE49-F238E27FC236}">
                <a16:creationId xmlns:a16="http://schemas.microsoft.com/office/drawing/2014/main" id="{66166430-D3A1-4456-9EFF-D7100CC56B3B}"/>
              </a:ext>
            </a:extLst>
          </p:cNvPr>
          <p:cNvSpPr>
            <a:spLocks noGrp="1"/>
          </p:cNvSpPr>
          <p:nvPr>
            <p:ph type="pic" sz="quarter" idx="36" hasCustomPrompt="1"/>
          </p:nvPr>
        </p:nvSpPr>
        <p:spPr>
          <a:xfrm>
            <a:off x="2720306" y="2280745"/>
            <a:ext cx="3123445" cy="4308738"/>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7" name="Picture Placeholder 5">
            <a:extLst>
              <a:ext uri="{FF2B5EF4-FFF2-40B4-BE49-F238E27FC236}">
                <a16:creationId xmlns:a16="http://schemas.microsoft.com/office/drawing/2014/main" id="{A36D8819-AB8A-45E5-9942-6B2AE7177123}"/>
              </a:ext>
            </a:extLst>
          </p:cNvPr>
          <p:cNvSpPr>
            <a:spLocks noGrp="1"/>
          </p:cNvSpPr>
          <p:nvPr>
            <p:ph type="pic" sz="quarter" idx="37" hasCustomPrompt="1"/>
          </p:nvPr>
        </p:nvSpPr>
        <p:spPr>
          <a:xfrm>
            <a:off x="-114299" y="2280745"/>
            <a:ext cx="2834606" cy="4308738"/>
          </a:xfrm>
          <a:solidFill>
            <a:schemeClr val="bg1">
              <a:lumMod val="85000"/>
            </a:schemeClr>
          </a:solidFill>
          <a:ln w="38100">
            <a:solidFill>
              <a:schemeClr val="bg1"/>
            </a:solidFill>
            <a:miter lim="800000"/>
          </a:ln>
        </p:spPr>
        <p:txBody>
          <a:bodyPr anchor="ctr" anchorCtr="0">
            <a:normAutofit/>
          </a:bodyPr>
          <a:lstStyle>
            <a:lvl1pPr marL="0" indent="0" algn="ctr">
              <a:buNone/>
              <a:defRPr sz="1600" b="1" i="0" cap="all" spc="100" baseline="0">
                <a:solidFill>
                  <a:schemeClr val="bg1"/>
                </a:solidFill>
                <a:latin typeface="Arial" panose="020B0604020202020204" pitchFamily="34" charset="0"/>
              </a:defRPr>
            </a:lvl1pPr>
          </a:lstStyle>
          <a:p>
            <a:r>
              <a:rPr lang="en-US"/>
              <a:t>Place photo here</a:t>
            </a:r>
          </a:p>
        </p:txBody>
      </p:sp>
      <p:sp>
        <p:nvSpPr>
          <p:cNvPr id="18" name="Text Placeholder 2">
            <a:extLst>
              <a:ext uri="{FF2B5EF4-FFF2-40B4-BE49-F238E27FC236}">
                <a16:creationId xmlns:a16="http://schemas.microsoft.com/office/drawing/2014/main" id="{CAB48A29-8DD9-4EC4-878A-67E4BC09CA32}"/>
              </a:ext>
            </a:extLst>
          </p:cNvPr>
          <p:cNvSpPr>
            <a:spLocks noGrp="1"/>
          </p:cNvSpPr>
          <p:nvPr>
            <p:ph type="body" sz="quarter" idx="39" hasCustomPrompt="1"/>
          </p:nvPr>
        </p:nvSpPr>
        <p:spPr>
          <a:xfrm>
            <a:off x="8940806" y="4786943"/>
            <a:ext cx="3251194" cy="1835027"/>
          </a:xfrm>
        </p:spPr>
        <p:txBody>
          <a:bodyPr vert="horz" wrap="square" lIns="360000" tIns="360000" rIns="360000" bIns="360000" rtlCol="0">
            <a:spAutoFit/>
          </a:bodyPr>
          <a:lstStyle>
            <a:lvl1pPr>
              <a:defRPr lang="en-US" sz="2800" b="1" spc="-300" dirty="0"/>
            </a:lvl1pPr>
            <a:lvl6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lvl6pPr>
          </a:lstStyle>
          <a:p>
            <a:pPr marL="0" marR="0" lvl="5"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Body 12pt Body 12pt Body 12pt Body 12pt Body 12pt Body 12pt Body 12pt Body 12pt Body 12pt Body 12pt Body 12pt Body 12pt Body 12pt Body 12pt Body 12pt Body 12pt Body 12pt Body 12pt</a:t>
            </a:r>
          </a:p>
        </p:txBody>
      </p:sp>
      <p:sp>
        <p:nvSpPr>
          <p:cNvPr id="19" name="Text Placeholder 8">
            <a:extLst>
              <a:ext uri="{FF2B5EF4-FFF2-40B4-BE49-F238E27FC236}">
                <a16:creationId xmlns:a16="http://schemas.microsoft.com/office/drawing/2014/main" id="{4228B629-CDDF-40A7-84A3-22031CFF5A85}"/>
              </a:ext>
            </a:extLst>
          </p:cNvPr>
          <p:cNvSpPr>
            <a:spLocks noGrp="1"/>
          </p:cNvSpPr>
          <p:nvPr>
            <p:ph type="body" sz="quarter" idx="40" hasCustomPrompt="1"/>
          </p:nvPr>
        </p:nvSpPr>
        <p:spPr>
          <a:xfrm>
            <a:off x="0" y="0"/>
            <a:ext cx="5843752" cy="2047805"/>
          </a:xfrm>
        </p:spPr>
        <p:txBody>
          <a:bodyPr lIns="360000" tIns="144000" rIns="360000" bIns="360000">
            <a:spAutoFit/>
          </a:bodyPr>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800" b="1" spc="-300"/>
            </a:lvl1pPr>
            <a:lvl2pPr>
              <a:lnSpc>
                <a:spcPct val="100000"/>
              </a:lnSpc>
              <a:spcBef>
                <a:spcPts val="0"/>
              </a:spcBef>
              <a:spcAft>
                <a:spcPts val="0"/>
              </a:spcAft>
              <a:defRPr sz="1400" b="1" cap="all" baseline="0"/>
            </a:lvl2pPr>
            <a:lvl3pPr marL="0" indent="0">
              <a:lnSpc>
                <a:spcPct val="100000"/>
              </a:lnSpc>
              <a:spcBef>
                <a:spcPts val="0"/>
              </a:spcBef>
              <a:spcAft>
                <a:spcPts val="1200"/>
              </a:spcAft>
              <a:buFont typeface="Arial" panose="020B0604020202020204" pitchFamily="34" charset="0"/>
              <a:buNone/>
              <a:defRPr b="0" i="0" cap="none" baseline="0"/>
            </a:lvl3pPr>
            <a:lvl4pPr marL="171450" indent="-171450">
              <a:lnSpc>
                <a:spcPct val="100000"/>
              </a:lnSpc>
              <a:spcAft>
                <a:spcPts val="0"/>
              </a:spcAft>
              <a:buFont typeface="Arial" panose="020B0604020202020204" pitchFamily="34" charset="0"/>
              <a:buChar char="•"/>
              <a:defRPr sz="1200"/>
            </a:lvl4pPr>
            <a:lvl5pPr>
              <a:lnSpc>
                <a:spcPct val="100000"/>
              </a:lnSpc>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lvl="1"/>
            <a:r>
              <a:rPr lang="en-US" dirty="0"/>
              <a:t>FEATURED PROJECT NAME 14pt</a:t>
            </a:r>
          </a:p>
          <a:p>
            <a:pPr lvl="2"/>
            <a:r>
              <a:rPr lang="en-US" dirty="0"/>
              <a:t>City, Province/State, Country 12pt</a:t>
            </a:r>
          </a:p>
          <a:p>
            <a:pPr lvl="3"/>
            <a:r>
              <a:rPr lang="en-US" dirty="0"/>
              <a:t>Quick Facts 12pt</a:t>
            </a:r>
          </a:p>
          <a:p>
            <a:pPr lvl="3"/>
            <a:r>
              <a:rPr lang="en-US" dirty="0"/>
              <a:t>Quick Facts 12pt</a:t>
            </a:r>
          </a:p>
          <a:p>
            <a:pPr lvl="3"/>
            <a:r>
              <a:rPr lang="en-US" dirty="0"/>
              <a:t>Quick Facts 12pt</a:t>
            </a:r>
          </a:p>
        </p:txBody>
      </p:sp>
      <p:sp>
        <p:nvSpPr>
          <p:cNvPr id="25" name="Text Placeholder 2">
            <a:extLst>
              <a:ext uri="{FF2B5EF4-FFF2-40B4-BE49-F238E27FC236}">
                <a16:creationId xmlns:a16="http://schemas.microsoft.com/office/drawing/2014/main" id="{F7510CBA-CF9D-4985-A53B-08A668FF18AA}"/>
              </a:ext>
            </a:extLst>
          </p:cNvPr>
          <p:cNvSpPr>
            <a:spLocks noGrp="1"/>
          </p:cNvSpPr>
          <p:nvPr>
            <p:ph type="body" sz="quarter" idx="42" hasCustomPrompt="1"/>
          </p:nvPr>
        </p:nvSpPr>
        <p:spPr>
          <a:xfrm>
            <a:off x="5843588" y="4357481"/>
            <a:ext cx="3124200" cy="433553"/>
          </a:xfrm>
          <a:solidFill>
            <a:schemeClr val="bg1">
              <a:alpha val="90000"/>
            </a:schemeClr>
          </a:solidFill>
        </p:spPr>
        <p:txBody>
          <a:bodyPr lIns="108000" tIns="108000" rIns="108000" bIns="108000" anchor="b" anchorCtr="0">
            <a:spAutoFit/>
          </a:bodyPr>
          <a:lstStyle>
            <a:lvl1pPr>
              <a:lnSpc>
                <a:spcPct val="100000"/>
              </a:lnSpc>
              <a:spcBef>
                <a:spcPts val="0"/>
              </a:spcBef>
              <a:spcAft>
                <a:spcPts val="0"/>
              </a:spcAft>
              <a:defRPr sz="700" b="1"/>
            </a:lvl1pPr>
            <a:lvl2pPr>
              <a:lnSpc>
                <a:spcPct val="100000"/>
              </a:lnSpc>
              <a:spcBef>
                <a:spcPts val="0"/>
              </a:spcBef>
              <a:spcAft>
                <a:spcPts val="0"/>
              </a:spcAft>
              <a:defRPr sz="700" b="0"/>
            </a:lvl2pPr>
            <a:lvl3pPr>
              <a:lnSpc>
                <a:spcPct val="100000"/>
              </a:lnSpc>
              <a:defRPr/>
            </a:lvl3pPr>
            <a:lvl4pPr>
              <a:lnSpc>
                <a:spcPct val="100000"/>
              </a:lnSpc>
              <a:defRPr/>
            </a:lvl4pPr>
            <a:lvl5pPr>
              <a:lnSpc>
                <a:spcPct val="100000"/>
              </a:lnSpc>
              <a:defRPr/>
            </a:lvl5pPr>
          </a:lstStyle>
          <a:p>
            <a:pPr lvl="0"/>
            <a:r>
              <a:rPr lang="en-US" dirty="0"/>
              <a:t>BOLD: CAPTION LINE 1</a:t>
            </a:r>
          </a:p>
          <a:p>
            <a:pPr lvl="1"/>
            <a:r>
              <a:rPr lang="en-US" dirty="0"/>
              <a:t>REGULAR: CAPTION LINE 2</a:t>
            </a:r>
          </a:p>
        </p:txBody>
      </p:sp>
      <p:sp>
        <p:nvSpPr>
          <p:cNvPr id="26" name="Slide Number Placeholder 1">
            <a:extLst>
              <a:ext uri="{FF2B5EF4-FFF2-40B4-BE49-F238E27FC236}">
                <a16:creationId xmlns:a16="http://schemas.microsoft.com/office/drawing/2014/main" id="{238B430E-2DCB-499A-8B61-E63DF0A80439}"/>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7" name="Text Placeholder 3">
            <a:extLst>
              <a:ext uri="{FF2B5EF4-FFF2-40B4-BE49-F238E27FC236}">
                <a16:creationId xmlns:a16="http://schemas.microsoft.com/office/drawing/2014/main" id="{96F18826-4027-4230-BC5C-B80A395E8C95}"/>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9" name="Footer Placeholder 1">
            <a:extLst>
              <a:ext uri="{FF2B5EF4-FFF2-40B4-BE49-F238E27FC236}">
                <a16:creationId xmlns:a16="http://schemas.microsoft.com/office/drawing/2014/main" id="{9F2F6707-484C-4539-8BEB-CD663D41463B}"/>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2301360583"/>
      </p:ext>
    </p:extLst>
  </p:cSld>
  <p:clrMapOvr>
    <a:masterClrMapping/>
  </p:clrMapOvr>
  <p:transition spd="slow">
    <p:wipe/>
  </p:transition>
  <p:extLst>
    <p:ext uri="{DCECCB84-F9BA-43D5-87BE-67443E8EF086}">
      <p15:sldGuideLst xmlns:p15="http://schemas.microsoft.com/office/powerpoint/2012/main">
        <p15:guide id="1" userDrawn="1">
          <p15:clr>
            <a:srgbClr val="FBAE40"/>
          </p15:clr>
        </p15:guide>
        <p15:guide id="2" orient="horz" userDrawn="1">
          <p15:clr>
            <a:srgbClr val="FBAE40"/>
          </p15:clr>
        </p15:guide>
        <p15:guide id="3"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71175B-AE4B-DC48-99E3-E17F24E0205B}"/>
              </a:ext>
            </a:extLst>
          </p:cNvPr>
          <p:cNvSpPr>
            <a:spLocks noGrp="1"/>
          </p:cNvSpPr>
          <p:nvPr>
            <p:ph type="pic" sz="quarter" idx="14" hasCustomPrompt="1"/>
          </p:nvPr>
        </p:nvSpPr>
        <p:spPr>
          <a:xfrm>
            <a:off x="0" y="-9318"/>
            <a:ext cx="12192000" cy="6595772"/>
          </a:xfrm>
          <a:solidFill>
            <a:schemeClr val="bg1">
              <a:lumMod val="85000"/>
            </a:schemeClr>
          </a:solidFill>
        </p:spPr>
        <p:txBody>
          <a:bodyPr tIns="90000" bIns="90000">
            <a:normAutofit/>
          </a:bodyPr>
          <a:lstStyle>
            <a:lvl1pPr marL="0" indent="0">
              <a:buNone/>
              <a:defRPr sz="1400" b="1" spc="300">
                <a:solidFill>
                  <a:schemeClr val="bg2">
                    <a:lumMod val="50000"/>
                  </a:schemeClr>
                </a:solidFill>
                <a:latin typeface="Arial" panose="020B0604020202020204" pitchFamily="34" charset="0"/>
                <a:cs typeface="Arial" panose="020B0604020202020204" pitchFamily="34" charset="0"/>
              </a:defRPr>
            </a:lvl1pPr>
          </a:lstStyle>
          <a:p>
            <a:r>
              <a:rPr lang="en-US"/>
              <a:t>PLACE BACKGROUND PHOTO HERE</a:t>
            </a:r>
          </a:p>
        </p:txBody>
      </p:sp>
      <p:sp>
        <p:nvSpPr>
          <p:cNvPr id="44" name="SmartArt Placeholder 22">
            <a:extLst>
              <a:ext uri="{FF2B5EF4-FFF2-40B4-BE49-F238E27FC236}">
                <a16:creationId xmlns:a16="http://schemas.microsoft.com/office/drawing/2014/main" id="{5699DA9B-B598-5F41-9627-9FBA15ABC49A}"/>
              </a:ext>
            </a:extLst>
          </p:cNvPr>
          <p:cNvSpPr>
            <a:spLocks noGrp="1"/>
          </p:cNvSpPr>
          <p:nvPr>
            <p:ph type="dgm" sz="quarter" idx="18"/>
          </p:nvPr>
        </p:nvSpPr>
        <p:spPr>
          <a:xfrm>
            <a:off x="3667647" y="435862"/>
            <a:ext cx="8524352" cy="5664323"/>
          </a:xfrm>
          <a:solidFill>
            <a:schemeClr val="bg1">
              <a:alpha val="90000"/>
            </a:schemeClr>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50" name="SmartArt Placeholder 22">
            <a:extLst>
              <a:ext uri="{FF2B5EF4-FFF2-40B4-BE49-F238E27FC236}">
                <a16:creationId xmlns:a16="http://schemas.microsoft.com/office/drawing/2014/main" id="{EF1CB93B-BC10-8B43-9665-4CC4EC4122C9}"/>
              </a:ext>
            </a:extLst>
          </p:cNvPr>
          <p:cNvSpPr>
            <a:spLocks noGrp="1"/>
          </p:cNvSpPr>
          <p:nvPr>
            <p:ph type="dgm" sz="quarter" idx="19"/>
          </p:nvPr>
        </p:nvSpPr>
        <p:spPr>
          <a:xfrm>
            <a:off x="-1" y="435863"/>
            <a:ext cx="3667650" cy="1875257"/>
          </a:xfrm>
          <a:solidFill>
            <a:schemeClr val="bg1">
              <a:alpha val="90000"/>
            </a:schemeClr>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20" name="Title 19">
            <a:extLst>
              <a:ext uri="{FF2B5EF4-FFF2-40B4-BE49-F238E27FC236}">
                <a16:creationId xmlns:a16="http://schemas.microsoft.com/office/drawing/2014/main" id="{99D8E451-E550-1148-A7C7-FE92251D9BE8}"/>
              </a:ext>
            </a:extLst>
          </p:cNvPr>
          <p:cNvSpPr>
            <a:spLocks noGrp="1"/>
          </p:cNvSpPr>
          <p:nvPr>
            <p:ph type="title" hasCustomPrompt="1"/>
          </p:nvPr>
        </p:nvSpPr>
        <p:spPr>
          <a:xfrm>
            <a:off x="-2" y="1233528"/>
            <a:ext cx="3667649" cy="879599"/>
          </a:xfrm>
        </p:spPr>
        <p:txBody>
          <a:bodyPr lIns="827999" anchor="t" anchorCtr="0">
            <a:normAutofit/>
          </a:bodyPr>
          <a:lstStyle>
            <a:lvl1pPr>
              <a:defRPr lang="en-US" sz="2600" b="1" kern="1200" dirty="0">
                <a:solidFill>
                  <a:prstClr val="black"/>
                </a:solidFill>
                <a:latin typeface="Arial" panose="020B0604020202020204" pitchFamily="34" charset="0"/>
                <a:ea typeface="+mn-ea"/>
                <a:cs typeface="Arial" panose="020B0604020202020204" pitchFamily="34" charset="0"/>
              </a:defRPr>
            </a:lvl1pPr>
          </a:lstStyle>
          <a:p>
            <a:r>
              <a:rPr lang="en-US" dirty="0"/>
              <a:t>Title</a:t>
            </a:r>
          </a:p>
        </p:txBody>
      </p:sp>
      <p:pic>
        <p:nvPicPr>
          <p:cNvPr id="3" name="Picture 2">
            <a:extLst>
              <a:ext uri="{FF2B5EF4-FFF2-40B4-BE49-F238E27FC236}">
                <a16:creationId xmlns:a16="http://schemas.microsoft.com/office/drawing/2014/main" id="{E71BB721-D12D-214F-9F1A-B65A95846AA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 y="3351683"/>
            <a:ext cx="139703" cy="2794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5D95E77-5E18-0149-8A8A-7437E60CA65C}"/>
              </a:ext>
            </a:extLst>
          </p:cNvPr>
          <p:cNvPicPr>
            <a:picLocks noChangeAspect="1"/>
          </p:cNvPicPr>
          <p:nvPr/>
        </p:nvPicPr>
        <p:blipFill>
          <a:blip r:embed="rId3"/>
          <a:stretch>
            <a:fillRect/>
          </a:stretch>
        </p:blipFill>
        <p:spPr>
          <a:xfrm>
            <a:off x="2193856" y="2766507"/>
            <a:ext cx="406400" cy="406400"/>
          </a:xfrm>
          <a:prstGeom prst="rect">
            <a:avLst/>
          </a:prstGeom>
        </p:spPr>
      </p:pic>
      <p:pic>
        <p:nvPicPr>
          <p:cNvPr id="21" name="Picture 20" descr="A close up of a device&#10;&#10;Description automatically generated">
            <a:extLst>
              <a:ext uri="{FF2B5EF4-FFF2-40B4-BE49-F238E27FC236}">
                <a16:creationId xmlns:a16="http://schemas.microsoft.com/office/drawing/2014/main" id="{9EA35793-7F4E-404A-A6B2-5028B5ACB954}"/>
              </a:ext>
            </a:extLst>
          </p:cNvPr>
          <p:cNvPicPr>
            <a:picLocks noChangeAspect="1"/>
          </p:cNvPicPr>
          <p:nvPr/>
        </p:nvPicPr>
        <p:blipFill>
          <a:blip r:embed="rId4"/>
          <a:stretch>
            <a:fillRect/>
          </a:stretch>
        </p:blipFill>
        <p:spPr>
          <a:xfrm>
            <a:off x="652209" y="4597960"/>
            <a:ext cx="368300" cy="3302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F9B872A8-EA9E-4F40-9D39-8C3EE3BFA6EF}"/>
              </a:ext>
            </a:extLst>
          </p:cNvPr>
          <p:cNvPicPr>
            <a:picLocks noChangeAspect="1"/>
          </p:cNvPicPr>
          <p:nvPr/>
        </p:nvPicPr>
        <p:blipFill>
          <a:blip r:embed="rId5"/>
          <a:stretch>
            <a:fillRect/>
          </a:stretch>
        </p:blipFill>
        <p:spPr>
          <a:xfrm>
            <a:off x="2193856" y="6100186"/>
            <a:ext cx="292100" cy="330200"/>
          </a:xfrm>
          <a:prstGeom prst="rect">
            <a:avLst/>
          </a:prstGeom>
        </p:spPr>
      </p:pic>
      <p:sp>
        <p:nvSpPr>
          <p:cNvPr id="7" name="Text Placeholder 6">
            <a:extLst>
              <a:ext uri="{FF2B5EF4-FFF2-40B4-BE49-F238E27FC236}">
                <a16:creationId xmlns:a16="http://schemas.microsoft.com/office/drawing/2014/main" id="{736E8747-5931-4316-9CB0-567EB016B98E}"/>
              </a:ext>
            </a:extLst>
          </p:cNvPr>
          <p:cNvSpPr>
            <a:spLocks noGrp="1"/>
          </p:cNvSpPr>
          <p:nvPr>
            <p:ph type="body" sz="quarter" idx="23" hasCustomPrompt="1"/>
          </p:nvPr>
        </p:nvSpPr>
        <p:spPr>
          <a:xfrm>
            <a:off x="3669664" y="436752"/>
            <a:ext cx="3894057" cy="5664321"/>
          </a:xfrm>
        </p:spPr>
        <p:txBody>
          <a:bodyPr lIns="432000" tIns="180000" rIns="432000">
            <a:noAutofit/>
          </a:bodyPr>
          <a:lstStyle>
            <a:lvl1pPr marL="0" indent="0">
              <a:lnSpc>
                <a:spcPct val="100000"/>
              </a:lnSpc>
              <a:spcBef>
                <a:spcPts val="0"/>
              </a:spcBef>
              <a:spcAft>
                <a:spcPts val="0"/>
              </a:spcAft>
              <a:buFontTx/>
              <a:buNone/>
              <a:defRPr sz="2800" spc="-300"/>
            </a:lvl1pPr>
            <a:lvl2pPr>
              <a:spcAft>
                <a:spcPts val="0"/>
              </a:spcAft>
              <a:defRPr sz="1400"/>
            </a:lvl2pPr>
            <a:lvl3pPr marL="387450" marR="0" indent="-171450" algn="l" defTabSz="914377" rtl="0" eaLnBrk="1" fontAlgn="auto" latinLnBrk="0" hangingPunct="1">
              <a:lnSpc>
                <a:spcPts val="1600"/>
              </a:lnSpc>
              <a:spcBef>
                <a:spcPts val="0"/>
              </a:spcBef>
              <a:spcAft>
                <a:spcPts val="0"/>
              </a:spcAft>
              <a:buClrTx/>
              <a:buSzTx/>
              <a:buFont typeface="Arial" panose="020B0604020202020204" pitchFamily="34" charset="0"/>
              <a:buChar char="•"/>
              <a:tabLst/>
              <a:defRPr sz="1000" b="0"/>
            </a:lvl3pPr>
          </a:lstStyle>
          <a:p>
            <a:pPr lvl="0"/>
            <a:r>
              <a:rPr lang="en-US" dirty="0"/>
              <a:t>-------------------------------------</a:t>
            </a:r>
          </a:p>
          <a:p>
            <a:pPr lvl="1"/>
            <a:r>
              <a:rPr lang="en-US" dirty="0"/>
              <a:t>1.0 SECTION TITLE</a:t>
            </a:r>
          </a:p>
          <a:p>
            <a:pPr lvl="2"/>
            <a:r>
              <a:rPr lang="en-US" dirty="0"/>
              <a:t>Subhead or Project</a:t>
            </a:r>
          </a:p>
          <a:p>
            <a:pPr lvl="2"/>
            <a:r>
              <a:rPr lang="en-US" dirty="0"/>
              <a:t>Subhead or Project</a:t>
            </a:r>
          </a:p>
          <a:p>
            <a:pPr lvl="0"/>
            <a:r>
              <a:rPr lang="en-US" dirty="0"/>
              <a:t>-------------------------------------</a:t>
            </a:r>
          </a:p>
          <a:p>
            <a:pPr lvl="1"/>
            <a:r>
              <a:rPr lang="en-US" dirty="0"/>
              <a:t>2.0 SECTION TITLE</a:t>
            </a:r>
          </a:p>
          <a:p>
            <a:pPr lvl="2"/>
            <a:r>
              <a:rPr lang="en-US" dirty="0"/>
              <a:t>Subhead or Project</a:t>
            </a:r>
          </a:p>
          <a:p>
            <a:pPr lvl="2"/>
            <a:r>
              <a:rPr lang="en-US" dirty="0"/>
              <a:t>Subhead or Project</a:t>
            </a:r>
          </a:p>
          <a:p>
            <a:pPr lvl="0"/>
            <a:r>
              <a:rPr lang="en-US" dirty="0"/>
              <a:t>-------------------------------------</a:t>
            </a:r>
          </a:p>
          <a:p>
            <a:pPr lvl="1"/>
            <a:r>
              <a:rPr lang="en-US" dirty="0"/>
              <a:t>3.0 SECTION TITLE</a:t>
            </a:r>
          </a:p>
          <a:p>
            <a:pPr lvl="2"/>
            <a:r>
              <a:rPr lang="en-US" dirty="0"/>
              <a:t>Subhead or Project</a:t>
            </a:r>
          </a:p>
          <a:p>
            <a:pPr lvl="2"/>
            <a:r>
              <a:rPr lang="en-US" dirty="0"/>
              <a:t>Subhead or Project</a:t>
            </a:r>
          </a:p>
          <a:p>
            <a:pPr lvl="0"/>
            <a:r>
              <a:rPr lang="en-US" dirty="0"/>
              <a:t>-------------------------------------</a:t>
            </a:r>
          </a:p>
          <a:p>
            <a:pPr lvl="1"/>
            <a:r>
              <a:rPr lang="en-US" dirty="0"/>
              <a:t>4.0 SECTION TITLE</a:t>
            </a:r>
          </a:p>
          <a:p>
            <a:pPr lvl="2"/>
            <a:r>
              <a:rPr lang="en-US" dirty="0"/>
              <a:t>Subhead or Project</a:t>
            </a:r>
          </a:p>
          <a:p>
            <a:pPr lvl="2"/>
            <a:r>
              <a:rPr lang="en-US" dirty="0"/>
              <a:t>Subhead or Project</a:t>
            </a:r>
          </a:p>
          <a:p>
            <a:pPr lvl="2"/>
            <a:endParaRPr lang="en-US" dirty="0"/>
          </a:p>
        </p:txBody>
      </p:sp>
      <p:sp>
        <p:nvSpPr>
          <p:cNvPr id="25" name="Text Placeholder 6">
            <a:extLst>
              <a:ext uri="{FF2B5EF4-FFF2-40B4-BE49-F238E27FC236}">
                <a16:creationId xmlns:a16="http://schemas.microsoft.com/office/drawing/2014/main" id="{F64CF763-D80B-4BF4-9527-FEB1D3BFED10}"/>
              </a:ext>
            </a:extLst>
          </p:cNvPr>
          <p:cNvSpPr>
            <a:spLocks noGrp="1"/>
          </p:cNvSpPr>
          <p:nvPr>
            <p:ph type="body" sz="quarter" idx="24" hasCustomPrompt="1"/>
          </p:nvPr>
        </p:nvSpPr>
        <p:spPr>
          <a:xfrm>
            <a:off x="7127169" y="436751"/>
            <a:ext cx="3894057" cy="5644979"/>
          </a:xfrm>
        </p:spPr>
        <p:txBody>
          <a:bodyPr lIns="432000" tIns="180000" rIns="432000">
            <a:noAutofit/>
          </a:bodyPr>
          <a:lstStyle>
            <a:lvl1pPr marL="0" indent="0">
              <a:lnSpc>
                <a:spcPct val="100000"/>
              </a:lnSpc>
              <a:spcBef>
                <a:spcPts val="0"/>
              </a:spcBef>
              <a:spcAft>
                <a:spcPts val="0"/>
              </a:spcAft>
              <a:buFontTx/>
              <a:buNone/>
              <a:defRPr sz="2800" spc="-300"/>
            </a:lvl1pPr>
            <a:lvl2pPr>
              <a:spcAft>
                <a:spcPts val="0"/>
              </a:spcAft>
              <a:defRPr sz="1400"/>
            </a:lvl2pPr>
            <a:lvl3pPr marL="387450" marR="0" indent="-171450" algn="l" defTabSz="914377" rtl="0" eaLnBrk="1" fontAlgn="auto" latinLnBrk="0" hangingPunct="1">
              <a:lnSpc>
                <a:spcPts val="1600"/>
              </a:lnSpc>
              <a:spcBef>
                <a:spcPts val="0"/>
              </a:spcBef>
              <a:spcAft>
                <a:spcPts val="0"/>
              </a:spcAft>
              <a:buClrTx/>
              <a:buSzTx/>
              <a:buFont typeface="Arial" panose="020B0604020202020204" pitchFamily="34" charset="0"/>
              <a:buChar char="•"/>
              <a:tabLst/>
              <a:defRPr sz="1000" b="0"/>
            </a:lvl3pPr>
          </a:lstStyle>
          <a:p>
            <a:pPr lvl="0"/>
            <a:r>
              <a:rPr lang="en-US" dirty="0"/>
              <a:t>-------------------------------------</a:t>
            </a:r>
          </a:p>
          <a:p>
            <a:pPr lvl="1"/>
            <a:r>
              <a:rPr lang="en-US" dirty="0"/>
              <a:t>5.0 SECTION TITLE</a:t>
            </a:r>
          </a:p>
          <a:p>
            <a:pPr lvl="2"/>
            <a:r>
              <a:rPr lang="en-US" dirty="0"/>
              <a:t>Subhead or Project</a:t>
            </a:r>
          </a:p>
          <a:p>
            <a:pPr lvl="2"/>
            <a:r>
              <a:rPr lang="en-US" dirty="0"/>
              <a:t>Subhead or Project</a:t>
            </a:r>
          </a:p>
          <a:p>
            <a:pPr lvl="0"/>
            <a:r>
              <a:rPr lang="en-US" dirty="0"/>
              <a:t>-------------------------------------</a:t>
            </a:r>
          </a:p>
          <a:p>
            <a:pPr lvl="1"/>
            <a:r>
              <a:rPr lang="en-US" dirty="0"/>
              <a:t>6.0 SECTION TITLE</a:t>
            </a:r>
          </a:p>
          <a:p>
            <a:pPr lvl="2"/>
            <a:r>
              <a:rPr lang="en-US" dirty="0"/>
              <a:t>Subhead or Project</a:t>
            </a:r>
          </a:p>
          <a:p>
            <a:pPr lvl="2"/>
            <a:r>
              <a:rPr lang="en-US" dirty="0"/>
              <a:t>Subhead or Project</a:t>
            </a:r>
          </a:p>
          <a:p>
            <a:pPr lvl="0"/>
            <a:r>
              <a:rPr lang="en-US" dirty="0"/>
              <a:t>-------------------------------------</a:t>
            </a:r>
          </a:p>
          <a:p>
            <a:pPr lvl="1"/>
            <a:r>
              <a:rPr lang="en-US" dirty="0"/>
              <a:t>7.0 SECTION TITLE</a:t>
            </a:r>
          </a:p>
          <a:p>
            <a:pPr lvl="2"/>
            <a:r>
              <a:rPr lang="en-US" dirty="0"/>
              <a:t>Subhead or Project</a:t>
            </a:r>
          </a:p>
          <a:p>
            <a:pPr lvl="2"/>
            <a:r>
              <a:rPr lang="en-US" dirty="0"/>
              <a:t>Subhead or Project</a:t>
            </a:r>
          </a:p>
          <a:p>
            <a:pPr lvl="0"/>
            <a:r>
              <a:rPr lang="en-US" dirty="0"/>
              <a:t>-------------------------------------</a:t>
            </a:r>
          </a:p>
          <a:p>
            <a:pPr lvl="1"/>
            <a:r>
              <a:rPr lang="en-US" dirty="0"/>
              <a:t>8.0 SECTION TITLE</a:t>
            </a:r>
          </a:p>
          <a:p>
            <a:pPr lvl="2"/>
            <a:r>
              <a:rPr lang="en-US" dirty="0"/>
              <a:t>Subhead or Project</a:t>
            </a:r>
          </a:p>
          <a:p>
            <a:pPr lvl="2"/>
            <a:r>
              <a:rPr lang="en-US" dirty="0"/>
              <a:t>Subhead or Project</a:t>
            </a:r>
          </a:p>
          <a:p>
            <a:pPr lvl="2"/>
            <a:endParaRPr lang="en-US" dirty="0"/>
          </a:p>
        </p:txBody>
      </p:sp>
      <p:sp>
        <p:nvSpPr>
          <p:cNvPr id="27" name="Slide Number Placeholder 1">
            <a:extLst>
              <a:ext uri="{FF2B5EF4-FFF2-40B4-BE49-F238E27FC236}">
                <a16:creationId xmlns:a16="http://schemas.microsoft.com/office/drawing/2014/main" id="{D48204F6-4551-4DF6-A7A0-41497E593279}"/>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8" name="Text Placeholder 3">
            <a:extLst>
              <a:ext uri="{FF2B5EF4-FFF2-40B4-BE49-F238E27FC236}">
                <a16:creationId xmlns:a16="http://schemas.microsoft.com/office/drawing/2014/main" id="{31FB87D5-87F5-440C-B84F-75DD0E6CA3C7}"/>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i="0"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9" name="Footer Placeholder 1">
            <a:extLst>
              <a:ext uri="{FF2B5EF4-FFF2-40B4-BE49-F238E27FC236}">
                <a16:creationId xmlns:a16="http://schemas.microsoft.com/office/drawing/2014/main" id="{6AF3BB9D-F8A9-4C58-A906-2104C94C4FCF}"/>
              </a:ext>
            </a:extLst>
          </p:cNvPr>
          <p:cNvSpPr>
            <a:spLocks noGrp="1"/>
          </p:cNvSpPr>
          <p:nvPr>
            <p:ph type="ftr" sz="quarter" idx="22"/>
          </p:nvPr>
        </p:nvSpPr>
        <p:spPr>
          <a:xfrm>
            <a:off x="1570008" y="6595773"/>
            <a:ext cx="7565992" cy="262228"/>
          </a:xfrm>
          <a:prstGeom prst="rect">
            <a:avLst/>
          </a:prstGeom>
        </p:spPr>
        <p:txBody>
          <a:bodyPr anchor="ctr"/>
          <a:lstStyle>
            <a:lvl1pPr>
              <a:defRPr sz="900" cap="all" baseline="0"/>
            </a:lvl1pPr>
          </a:lstStyle>
          <a:p>
            <a:r>
              <a:rPr lang="en-US"/>
              <a:t>Presentation title goes here</a:t>
            </a:r>
          </a:p>
        </p:txBody>
      </p:sp>
      <p:pic>
        <p:nvPicPr>
          <p:cNvPr id="17" name="Picture 16">
            <a:extLst>
              <a:ext uri="{FF2B5EF4-FFF2-40B4-BE49-F238E27FC236}">
                <a16:creationId xmlns:a16="http://schemas.microsoft.com/office/drawing/2014/main" id="{56472FB5-27FA-4B08-BD6F-B62917EE16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 y="3351683"/>
            <a:ext cx="139703" cy="279400"/>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7F752114-BDD2-403F-91A8-655231710184}"/>
              </a:ext>
            </a:extLst>
          </p:cNvPr>
          <p:cNvPicPr>
            <a:picLocks noChangeAspect="1"/>
          </p:cNvPicPr>
          <p:nvPr userDrawn="1"/>
        </p:nvPicPr>
        <p:blipFill>
          <a:blip r:embed="rId3"/>
          <a:stretch>
            <a:fillRect/>
          </a:stretch>
        </p:blipFill>
        <p:spPr>
          <a:xfrm>
            <a:off x="2193856" y="2766507"/>
            <a:ext cx="406400" cy="406400"/>
          </a:xfrm>
          <a:prstGeom prst="rect">
            <a:avLst/>
          </a:prstGeom>
        </p:spPr>
      </p:pic>
      <p:pic>
        <p:nvPicPr>
          <p:cNvPr id="19" name="Picture 18" descr="A close up of a device&#10;&#10;Description automatically generated">
            <a:extLst>
              <a:ext uri="{FF2B5EF4-FFF2-40B4-BE49-F238E27FC236}">
                <a16:creationId xmlns:a16="http://schemas.microsoft.com/office/drawing/2014/main" id="{5F143BE5-7F86-4D18-8A1B-4DB3337292A7}"/>
              </a:ext>
            </a:extLst>
          </p:cNvPr>
          <p:cNvPicPr>
            <a:picLocks noChangeAspect="1"/>
          </p:cNvPicPr>
          <p:nvPr userDrawn="1"/>
        </p:nvPicPr>
        <p:blipFill>
          <a:blip r:embed="rId4"/>
          <a:stretch>
            <a:fillRect/>
          </a:stretch>
        </p:blipFill>
        <p:spPr>
          <a:xfrm>
            <a:off x="652209" y="4597960"/>
            <a:ext cx="368300" cy="3302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8615166C-405B-43E0-9BF2-CBD57C86B588}"/>
              </a:ext>
            </a:extLst>
          </p:cNvPr>
          <p:cNvPicPr>
            <a:picLocks noChangeAspect="1"/>
          </p:cNvPicPr>
          <p:nvPr userDrawn="1"/>
        </p:nvPicPr>
        <p:blipFill>
          <a:blip r:embed="rId5"/>
          <a:stretch>
            <a:fillRect/>
          </a:stretch>
        </p:blipFill>
        <p:spPr>
          <a:xfrm>
            <a:off x="2193856" y="6100186"/>
            <a:ext cx="292100" cy="330200"/>
          </a:xfrm>
          <a:prstGeom prst="rect">
            <a:avLst/>
          </a:prstGeom>
        </p:spPr>
      </p:pic>
      <p:sp>
        <p:nvSpPr>
          <p:cNvPr id="24" name="SmartArt Placeholder 22">
            <a:extLst>
              <a:ext uri="{FF2B5EF4-FFF2-40B4-BE49-F238E27FC236}">
                <a16:creationId xmlns:a16="http://schemas.microsoft.com/office/drawing/2014/main" id="{74140320-79E1-0048-9FAC-E0C1EB0B26B7}"/>
              </a:ext>
            </a:extLst>
          </p:cNvPr>
          <p:cNvSpPr>
            <a:spLocks noGrp="1"/>
          </p:cNvSpPr>
          <p:nvPr>
            <p:ph type="dgm" sz="quarter" idx="25"/>
          </p:nvPr>
        </p:nvSpPr>
        <p:spPr>
          <a:xfrm flipV="1">
            <a:off x="407278" y="837741"/>
            <a:ext cx="496386" cy="494032"/>
          </a:xfrm>
          <a:custGeom>
            <a:avLst/>
            <a:gdLst>
              <a:gd name="connsiteX0" fmla="*/ 0 w 488073"/>
              <a:gd name="connsiteY0" fmla="*/ 0 h 494030"/>
              <a:gd name="connsiteX1" fmla="*/ 244037 w 488073"/>
              <a:gd name="connsiteY1" fmla="*/ 0 h 494030"/>
              <a:gd name="connsiteX2" fmla="*/ 244037 w 488073"/>
              <a:gd name="connsiteY2" fmla="*/ 254908 h 494030"/>
              <a:gd name="connsiteX3" fmla="*/ 488073 w 488073"/>
              <a:gd name="connsiteY3" fmla="*/ 2549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2549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4073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29596 w 488073"/>
              <a:gd name="connsiteY2" fmla="*/ 378426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127996 w 488073"/>
              <a:gd name="connsiteY2" fmla="*/ 39430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74021 w 488073"/>
              <a:gd name="connsiteY2" fmla="*/ 40700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99 h 494129"/>
              <a:gd name="connsiteX1" fmla="*/ 244037 w 488073"/>
              <a:gd name="connsiteY1" fmla="*/ 99 h 494129"/>
              <a:gd name="connsiteX2" fmla="*/ 99421 w 488073"/>
              <a:gd name="connsiteY2" fmla="*/ 388050 h 494129"/>
              <a:gd name="connsiteX3" fmla="*/ 488073 w 488073"/>
              <a:gd name="connsiteY3" fmla="*/ 385182 h 494129"/>
              <a:gd name="connsiteX4" fmla="*/ 488073 w 488073"/>
              <a:gd name="connsiteY4" fmla="*/ 494129 h 494129"/>
              <a:gd name="connsiteX5" fmla="*/ 0 w 488073"/>
              <a:gd name="connsiteY5" fmla="*/ 494129 h 494129"/>
              <a:gd name="connsiteX6" fmla="*/ 0 w 488073"/>
              <a:gd name="connsiteY6" fmla="*/ 99 h 494129"/>
              <a:gd name="connsiteX0" fmla="*/ 0 w 488073"/>
              <a:gd name="connsiteY0" fmla="*/ 0 h 494030"/>
              <a:gd name="connsiteX1" fmla="*/ 91637 w 488073"/>
              <a:gd name="connsiteY1" fmla="*/ 1270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120726 h 614756"/>
              <a:gd name="connsiteX1" fmla="*/ 97987 w 488073"/>
              <a:gd name="connsiteY1" fmla="*/ 76 h 614756"/>
              <a:gd name="connsiteX2" fmla="*/ 99421 w 488073"/>
              <a:gd name="connsiteY2" fmla="*/ 508677 h 614756"/>
              <a:gd name="connsiteX3" fmla="*/ 488073 w 488073"/>
              <a:gd name="connsiteY3" fmla="*/ 505809 h 614756"/>
              <a:gd name="connsiteX4" fmla="*/ 488073 w 488073"/>
              <a:gd name="connsiteY4" fmla="*/ 614756 h 614756"/>
              <a:gd name="connsiteX5" fmla="*/ 0 w 488073"/>
              <a:gd name="connsiteY5" fmla="*/ 614756 h 614756"/>
              <a:gd name="connsiteX6" fmla="*/ 0 w 488073"/>
              <a:gd name="connsiteY6" fmla="*/ 120726 h 614756"/>
              <a:gd name="connsiteX0" fmla="*/ 0 w 488073"/>
              <a:gd name="connsiteY0" fmla="*/ 0 h 494030"/>
              <a:gd name="connsiteX1" fmla="*/ 82112 w 488073"/>
              <a:gd name="connsiteY1" fmla="*/ 73025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99 h 494129"/>
              <a:gd name="connsiteX1" fmla="*/ 101162 w 488073"/>
              <a:gd name="connsiteY1" fmla="*/ 99 h 494129"/>
              <a:gd name="connsiteX2" fmla="*/ 99421 w 488073"/>
              <a:gd name="connsiteY2" fmla="*/ 388050 h 494129"/>
              <a:gd name="connsiteX3" fmla="*/ 488073 w 488073"/>
              <a:gd name="connsiteY3" fmla="*/ 385182 h 494129"/>
              <a:gd name="connsiteX4" fmla="*/ 488073 w 488073"/>
              <a:gd name="connsiteY4" fmla="*/ 494129 h 494129"/>
              <a:gd name="connsiteX5" fmla="*/ 0 w 488073"/>
              <a:gd name="connsiteY5" fmla="*/ 494129 h 494129"/>
              <a:gd name="connsiteX6" fmla="*/ 0 w 488073"/>
              <a:gd name="connsiteY6" fmla="*/ 99 h 49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73" h="494129">
                <a:moveTo>
                  <a:pt x="0" y="99"/>
                </a:moveTo>
                <a:lnTo>
                  <a:pt x="101162" y="99"/>
                </a:lnTo>
                <a:cubicBezTo>
                  <a:pt x="102698" y="-7109"/>
                  <a:pt x="104235" y="379383"/>
                  <a:pt x="99421" y="388050"/>
                </a:cubicBezTo>
                <a:cubicBezTo>
                  <a:pt x="101972" y="383919"/>
                  <a:pt x="358522" y="386138"/>
                  <a:pt x="488073" y="385182"/>
                </a:cubicBezTo>
                <a:lnTo>
                  <a:pt x="488073" y="494129"/>
                </a:lnTo>
                <a:lnTo>
                  <a:pt x="0" y="494129"/>
                </a:lnTo>
                <a:lnTo>
                  <a:pt x="0" y="99"/>
                </a:lnTo>
                <a:close/>
              </a:path>
            </a:pathLst>
          </a:custGeo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Tree>
    <p:extLst>
      <p:ext uri="{BB962C8B-B14F-4D97-AF65-F5344CB8AC3E}">
        <p14:creationId xmlns:p14="http://schemas.microsoft.com/office/powerpoint/2010/main" val="392629996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C9C490C6-A5EC-4DA5-B116-79041717F43F}"/>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9" name="Text Placeholder 3">
            <a:extLst>
              <a:ext uri="{FF2B5EF4-FFF2-40B4-BE49-F238E27FC236}">
                <a16:creationId xmlns:a16="http://schemas.microsoft.com/office/drawing/2014/main" id="{592F374E-7213-4E21-ABF6-D56F740447AD}"/>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10" name="Footer Placeholder 1">
            <a:extLst>
              <a:ext uri="{FF2B5EF4-FFF2-40B4-BE49-F238E27FC236}">
                <a16:creationId xmlns:a16="http://schemas.microsoft.com/office/drawing/2014/main" id="{58CF2E03-D585-4031-A9DC-2C3BCA71BE6D}"/>
              </a:ext>
            </a:extLst>
          </p:cNvPr>
          <p:cNvSpPr>
            <a:spLocks noGrp="1"/>
          </p:cNvSpPr>
          <p:nvPr>
            <p:ph type="ftr" sz="quarter" idx="22"/>
          </p:nvPr>
        </p:nvSpPr>
        <p:spPr>
          <a:xfrm>
            <a:off x="1712422" y="6595773"/>
            <a:ext cx="7423577" cy="262228"/>
          </a:xfrm>
          <a:prstGeom prst="rect">
            <a:avLst/>
          </a:prstGeom>
        </p:spPr>
        <p:txBody>
          <a:bodyPr anchor="ctr"/>
          <a:lstStyle>
            <a:lvl1pPr>
              <a:defRPr sz="900" cap="all" baseline="0"/>
            </a:lvl1pPr>
          </a:lstStyle>
          <a:p>
            <a:r>
              <a:rPr lang="en-US"/>
              <a:t>Presentation title goes here</a:t>
            </a:r>
          </a:p>
        </p:txBody>
      </p:sp>
      <p:sp>
        <p:nvSpPr>
          <p:cNvPr id="2" name="TextBox 1">
            <a:extLst>
              <a:ext uri="{FF2B5EF4-FFF2-40B4-BE49-F238E27FC236}">
                <a16:creationId xmlns:a16="http://schemas.microsoft.com/office/drawing/2014/main" id="{390E0552-C9B3-4E00-95E5-FDDAC3DCCAE0}"/>
              </a:ext>
            </a:extLst>
          </p:cNvPr>
          <p:cNvSpPr txBox="1"/>
          <p:nvPr userDrawn="1"/>
        </p:nvSpPr>
        <p:spPr>
          <a:xfrm>
            <a:off x="74815" y="6604152"/>
            <a:ext cx="1637607" cy="261610"/>
          </a:xfrm>
          <a:prstGeom prst="rect">
            <a:avLst/>
          </a:prstGeom>
          <a:solidFill>
            <a:schemeClr val="bg1"/>
          </a:solidFill>
        </p:spPr>
        <p:txBody>
          <a:bodyPr wrap="square" rtlCol="0">
            <a:spAutoFit/>
          </a:bodyPr>
          <a:lstStyle/>
          <a:p>
            <a:r>
              <a:rPr lang="en-US" sz="1100" b="1" dirty="0">
                <a:latin typeface="Helvetica Now Display XBlack" panose="020B0B04030202020204" pitchFamily="34" charset="0"/>
              </a:rPr>
              <a:t>ARCADIS IBI GROUP</a:t>
            </a:r>
          </a:p>
        </p:txBody>
      </p:sp>
    </p:spTree>
    <p:extLst>
      <p:ext uri="{BB962C8B-B14F-4D97-AF65-F5344CB8AC3E}">
        <p14:creationId xmlns:p14="http://schemas.microsoft.com/office/powerpoint/2010/main" val="29287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B9E3B-2FC0-446F-8733-330882C96617}"/>
              </a:ext>
            </a:extLst>
          </p:cNvPr>
          <p:cNvSpPr txBox="1"/>
          <p:nvPr userDrawn="1"/>
        </p:nvSpPr>
        <p:spPr>
          <a:xfrm>
            <a:off x="74815" y="6604152"/>
            <a:ext cx="1637607" cy="261610"/>
          </a:xfrm>
          <a:prstGeom prst="rect">
            <a:avLst/>
          </a:prstGeom>
          <a:solidFill>
            <a:schemeClr val="bg1"/>
          </a:solidFill>
        </p:spPr>
        <p:txBody>
          <a:bodyPr wrap="square" rtlCol="0">
            <a:spAutoFit/>
          </a:bodyPr>
          <a:lstStyle/>
          <a:p>
            <a:r>
              <a:rPr lang="en-US" sz="1100" b="1" dirty="0">
                <a:latin typeface="Helvetica Now Display XBlack" panose="020B0B04030202020204" pitchFamily="34" charset="0"/>
              </a:rPr>
              <a:t>ARCADIS IBI GROUP</a:t>
            </a:r>
          </a:p>
        </p:txBody>
      </p:sp>
    </p:spTree>
    <p:extLst>
      <p:ext uri="{BB962C8B-B14F-4D97-AF65-F5344CB8AC3E}">
        <p14:creationId xmlns:p14="http://schemas.microsoft.com/office/powerpoint/2010/main" val="194267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2FD3E8C-0DC5-C747-B784-7CC39B9CDFD5}"/>
              </a:ext>
            </a:extLst>
          </p:cNvPr>
          <p:cNvSpPr>
            <a:spLocks noGrp="1"/>
          </p:cNvSpPr>
          <p:nvPr>
            <p:ph type="pic" sz="quarter" idx="14" hasCustomPrompt="1"/>
          </p:nvPr>
        </p:nvSpPr>
        <p:spPr>
          <a:xfrm>
            <a:off x="0" y="0"/>
            <a:ext cx="12192000" cy="6858000"/>
          </a:xfrm>
          <a:solidFill>
            <a:schemeClr val="bg1">
              <a:lumMod val="85000"/>
            </a:schemeClr>
          </a:solidFill>
        </p:spPr>
        <p:txBody>
          <a:bodyPr tIns="90000" bIns="90000">
            <a:normAutofit/>
          </a:bodyPr>
          <a:lstStyle>
            <a:lvl1pPr marL="0" indent="0">
              <a:buNone/>
              <a:defRPr sz="1400" b="1" spc="300">
                <a:solidFill>
                  <a:schemeClr val="bg2">
                    <a:lumMod val="50000"/>
                  </a:schemeClr>
                </a:solidFill>
                <a:latin typeface="Arial" panose="020B0604020202020204" pitchFamily="34" charset="0"/>
                <a:cs typeface="Arial" panose="020B0604020202020204" pitchFamily="34" charset="0"/>
              </a:defRPr>
            </a:lvl1pPr>
          </a:lstStyle>
          <a:p>
            <a:r>
              <a:rPr lang="en-US"/>
              <a:t>PLACE BACKGROUND PHOTO HERE</a:t>
            </a:r>
          </a:p>
        </p:txBody>
      </p:sp>
      <p:sp>
        <p:nvSpPr>
          <p:cNvPr id="26" name="SmartArt Placeholder 22">
            <a:extLst>
              <a:ext uri="{FF2B5EF4-FFF2-40B4-BE49-F238E27FC236}">
                <a16:creationId xmlns:a16="http://schemas.microsoft.com/office/drawing/2014/main" id="{E91CAE56-7AA3-D84F-B047-DF6080C042BB}"/>
              </a:ext>
            </a:extLst>
          </p:cNvPr>
          <p:cNvSpPr>
            <a:spLocks noGrp="1"/>
          </p:cNvSpPr>
          <p:nvPr>
            <p:ph type="dgm" sz="quarter" idx="15"/>
          </p:nvPr>
        </p:nvSpPr>
        <p:spPr>
          <a:xfrm>
            <a:off x="436880" y="434110"/>
            <a:ext cx="11318240" cy="5948109"/>
          </a:xfrm>
          <a:solidFill>
            <a:schemeClr val="tx1">
              <a:alpha val="7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noAutofit/>
          </a:bodyPr>
          <a:lstStyle>
            <a:lvl1pPr>
              <a:defRPr lang="en-US" sz="1800"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40" name="SmartArt Placeholder 22">
            <a:extLst>
              <a:ext uri="{FF2B5EF4-FFF2-40B4-BE49-F238E27FC236}">
                <a16:creationId xmlns:a16="http://schemas.microsoft.com/office/drawing/2014/main" id="{67D71CC4-4D1C-DF4B-A8F9-E628E84FD591}"/>
              </a:ext>
            </a:extLst>
          </p:cNvPr>
          <p:cNvSpPr>
            <a:spLocks noGrp="1"/>
          </p:cNvSpPr>
          <p:nvPr>
            <p:ph type="dgm" sz="quarter" idx="25"/>
          </p:nvPr>
        </p:nvSpPr>
        <p:spPr>
          <a:xfrm>
            <a:off x="774212" y="781560"/>
            <a:ext cx="10613938" cy="5241422"/>
          </a:xfr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00" dirty="0">
                <a:noFill/>
              </a:defRPr>
            </a:lvl1pPr>
          </a:lstStyle>
          <a:p>
            <a:pPr lvl="0" algn="ctr" defTabSz="914400"/>
            <a:r>
              <a:rPr lang="en-US"/>
              <a:t>Click icon to add SmartArt graphic</a:t>
            </a:r>
          </a:p>
        </p:txBody>
      </p:sp>
      <p:sp>
        <p:nvSpPr>
          <p:cNvPr id="10" name="Text Placeholder 9">
            <a:extLst>
              <a:ext uri="{FF2B5EF4-FFF2-40B4-BE49-F238E27FC236}">
                <a16:creationId xmlns:a16="http://schemas.microsoft.com/office/drawing/2014/main" id="{827E36D0-9A9B-5442-8ECD-A5DA09277BC4}"/>
              </a:ext>
            </a:extLst>
          </p:cNvPr>
          <p:cNvSpPr>
            <a:spLocks noGrp="1"/>
          </p:cNvSpPr>
          <p:nvPr>
            <p:ph type="body" sz="quarter" idx="23" hasCustomPrompt="1"/>
          </p:nvPr>
        </p:nvSpPr>
        <p:spPr>
          <a:xfrm>
            <a:off x="1222858" y="4890806"/>
            <a:ext cx="9765034" cy="1086104"/>
          </a:xfrm>
        </p:spPr>
        <p:txBody>
          <a:bodyPr wrap="square" lIns="360000" tIns="360000" rIns="360000" bIns="360000" anchor="b" anchorCtr="0">
            <a:spAutoFit/>
          </a:bodyPr>
          <a:lstStyle>
            <a:lvl1pPr marL="0" indent="0">
              <a:lnSpc>
                <a:spcPts val="2800"/>
              </a:lnSpc>
              <a:buNone/>
              <a:defRPr sz="2400" baseline="0">
                <a:solidFill>
                  <a:schemeClr val="bg1"/>
                </a:solidFill>
                <a:latin typeface="Arial" panose="020B0604020202020204" pitchFamily="34" charset="0"/>
              </a:defRPr>
            </a:lvl1pPr>
          </a:lstStyle>
          <a:p>
            <a:pPr lvl="0"/>
            <a:r>
              <a:rPr lang="en-US" dirty="0"/>
              <a:t>Introductory text goes here.</a:t>
            </a:r>
          </a:p>
        </p:txBody>
      </p:sp>
      <p:pic>
        <p:nvPicPr>
          <p:cNvPr id="18" name="Picture 17" descr="A picture containing bird, flower&#10;&#10;Description automatically generated">
            <a:extLst>
              <a:ext uri="{FF2B5EF4-FFF2-40B4-BE49-F238E27FC236}">
                <a16:creationId xmlns:a16="http://schemas.microsoft.com/office/drawing/2014/main" id="{1B4A527D-C613-4948-9E6C-B740967921E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1818"/>
          <a:stretch/>
        </p:blipFill>
        <p:spPr>
          <a:xfrm>
            <a:off x="5392826" y="-1"/>
            <a:ext cx="368300" cy="191267"/>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2BF26EA8-4D96-894A-ABFC-8FCD0BCB59D2}"/>
              </a:ext>
            </a:extLst>
          </p:cNvPr>
          <p:cNvPicPr>
            <a:picLocks noChangeAspect="1"/>
          </p:cNvPicPr>
          <p:nvPr/>
        </p:nvPicPr>
        <p:blipFill>
          <a:blip r:embed="rId3"/>
          <a:stretch>
            <a:fillRect/>
          </a:stretch>
        </p:blipFill>
        <p:spPr>
          <a:xfrm>
            <a:off x="11153952" y="81414"/>
            <a:ext cx="381000" cy="3048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7E7A4006-E96A-0E4A-87F3-B480DE7744E6}"/>
              </a:ext>
            </a:extLst>
          </p:cNvPr>
          <p:cNvPicPr>
            <a:picLocks noChangeAspect="1"/>
          </p:cNvPicPr>
          <p:nvPr/>
        </p:nvPicPr>
        <p:blipFill>
          <a:blip r:embed="rId4"/>
          <a:stretch>
            <a:fillRect/>
          </a:stretch>
        </p:blipFill>
        <p:spPr>
          <a:xfrm>
            <a:off x="11964605" y="4135226"/>
            <a:ext cx="266700" cy="266700"/>
          </a:xfrm>
          <a:prstGeom prst="rect">
            <a:avLst/>
          </a:prstGeom>
        </p:spPr>
      </p:pic>
      <p:pic>
        <p:nvPicPr>
          <p:cNvPr id="21" name="Picture 20" descr="A picture containing drawing, window&#10;&#10;Description automatically generated">
            <a:extLst>
              <a:ext uri="{FF2B5EF4-FFF2-40B4-BE49-F238E27FC236}">
                <a16:creationId xmlns:a16="http://schemas.microsoft.com/office/drawing/2014/main" id="{56BAC6F5-F6E5-9440-ACB0-07E33BB1A3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7372"/>
          <a:stretch/>
        </p:blipFill>
        <p:spPr>
          <a:xfrm>
            <a:off x="0" y="6074516"/>
            <a:ext cx="330200" cy="39544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EF142BDD-1F1B-B148-BD33-EB6CFB9ED56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1818"/>
          <a:stretch/>
        </p:blipFill>
        <p:spPr>
          <a:xfrm>
            <a:off x="10619593" y="6382218"/>
            <a:ext cx="368300" cy="200297"/>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7180D36-986C-D842-BC2D-2A0B8E6AD7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 r="-13333"/>
          <a:stretch/>
        </p:blipFill>
        <p:spPr>
          <a:xfrm>
            <a:off x="7820083" y="6606770"/>
            <a:ext cx="431799" cy="26222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04B05B09-9EB8-3746-AEAE-C02EB0C980C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38095"/>
          <a:stretch/>
        </p:blipFill>
        <p:spPr>
          <a:xfrm>
            <a:off x="-1" y="4001876"/>
            <a:ext cx="246445" cy="368300"/>
          </a:xfrm>
          <a:prstGeom prst="rect">
            <a:avLst/>
          </a:prstGeom>
        </p:spPr>
      </p:pic>
      <p:pic>
        <p:nvPicPr>
          <p:cNvPr id="27" name="Picture 26" descr="A close up of a logo&#10;&#10;Description automatically generated">
            <a:extLst>
              <a:ext uri="{FF2B5EF4-FFF2-40B4-BE49-F238E27FC236}">
                <a16:creationId xmlns:a16="http://schemas.microsoft.com/office/drawing/2014/main" id="{FED2C5EB-FDC3-A24B-A48D-2C4ADF8F3D1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58930" y="1933654"/>
            <a:ext cx="277949" cy="368300"/>
          </a:xfrm>
          <a:prstGeom prst="rect">
            <a:avLst/>
          </a:prstGeom>
        </p:spPr>
      </p:pic>
      <p:pic>
        <p:nvPicPr>
          <p:cNvPr id="28" name="Picture 27" descr="A close up of a device&#10;&#10;Description automatically generated">
            <a:extLst>
              <a:ext uri="{FF2B5EF4-FFF2-40B4-BE49-F238E27FC236}">
                <a16:creationId xmlns:a16="http://schemas.microsoft.com/office/drawing/2014/main" id="{9140B45A-850A-4942-9E32-1CA8F5FCDA95}"/>
              </a:ext>
            </a:extLst>
          </p:cNvPr>
          <p:cNvPicPr>
            <a:picLocks noChangeAspect="1"/>
          </p:cNvPicPr>
          <p:nvPr/>
        </p:nvPicPr>
        <p:blipFill>
          <a:blip r:embed="rId10"/>
          <a:stretch>
            <a:fillRect/>
          </a:stretch>
        </p:blipFill>
        <p:spPr>
          <a:xfrm>
            <a:off x="5488076" y="6469964"/>
            <a:ext cx="368300" cy="330200"/>
          </a:xfrm>
          <a:prstGeom prst="rect">
            <a:avLst/>
          </a:prstGeom>
        </p:spPr>
      </p:pic>
      <p:pic>
        <p:nvPicPr>
          <p:cNvPr id="29" name="Picture 28" descr="A close up of a device&#10;&#10;Description automatically generated">
            <a:extLst>
              <a:ext uri="{FF2B5EF4-FFF2-40B4-BE49-F238E27FC236}">
                <a16:creationId xmlns:a16="http://schemas.microsoft.com/office/drawing/2014/main" id="{76CBDDEA-A8D3-304C-A8B9-A0B025E02B6A}"/>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r="-3448"/>
          <a:stretch/>
        </p:blipFill>
        <p:spPr>
          <a:xfrm>
            <a:off x="8201084" y="201627"/>
            <a:ext cx="381000" cy="232483"/>
          </a:xfrm>
          <a:prstGeom prst="rect">
            <a:avLst/>
          </a:prstGeom>
        </p:spPr>
      </p:pic>
      <p:sp>
        <p:nvSpPr>
          <p:cNvPr id="4" name="Text Placeholder 3">
            <a:extLst>
              <a:ext uri="{FF2B5EF4-FFF2-40B4-BE49-F238E27FC236}">
                <a16:creationId xmlns:a16="http://schemas.microsoft.com/office/drawing/2014/main" id="{C8E6984A-ADA6-49CF-9201-F6F484FFBB9C}"/>
              </a:ext>
            </a:extLst>
          </p:cNvPr>
          <p:cNvSpPr>
            <a:spLocks noGrp="1"/>
          </p:cNvSpPr>
          <p:nvPr>
            <p:ph type="body" sz="quarter" idx="24" hasCustomPrompt="1"/>
          </p:nvPr>
        </p:nvSpPr>
        <p:spPr>
          <a:xfrm>
            <a:off x="1222858" y="1239503"/>
            <a:ext cx="9765035" cy="1193800"/>
          </a:xfrm>
        </p:spPr>
        <p:txBody>
          <a:bodyPr lIns="360000" tIns="360000" rIns="360000" bIns="360000">
            <a:noAutofit/>
          </a:bodyPr>
          <a:lstStyle>
            <a:lvl1pPr>
              <a:lnSpc>
                <a:spcPts val="4000"/>
              </a:lnSpc>
              <a:defRPr sz="4000" b="1">
                <a:solidFill>
                  <a:schemeClr val="bg1"/>
                </a:solidFill>
              </a:defRPr>
            </a:lvl1pPr>
          </a:lstStyle>
          <a:p>
            <a:pPr lvl="0"/>
            <a:r>
              <a:rPr lang="en-US" dirty="0"/>
              <a:t>Section Title Goes Here</a:t>
            </a:r>
            <a:endParaRPr lang="en-CA" dirty="0"/>
          </a:p>
        </p:txBody>
      </p:sp>
      <p:pic>
        <p:nvPicPr>
          <p:cNvPr id="23" name="Picture 22" descr="A picture containing bird, flower&#10;&#10;Description automatically generated">
            <a:extLst>
              <a:ext uri="{FF2B5EF4-FFF2-40B4-BE49-F238E27FC236}">
                <a16:creationId xmlns:a16="http://schemas.microsoft.com/office/drawing/2014/main" id="{FA67049B-BD27-4D9E-BD6A-149DAA891A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31818"/>
          <a:stretch/>
        </p:blipFill>
        <p:spPr>
          <a:xfrm>
            <a:off x="5392826" y="-1"/>
            <a:ext cx="368300" cy="191267"/>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5DCE1F5B-8EEB-49F4-BA2A-15A0A45C3773}"/>
              </a:ext>
            </a:extLst>
          </p:cNvPr>
          <p:cNvPicPr>
            <a:picLocks noChangeAspect="1"/>
          </p:cNvPicPr>
          <p:nvPr userDrawn="1"/>
        </p:nvPicPr>
        <p:blipFill>
          <a:blip r:embed="rId3"/>
          <a:stretch>
            <a:fillRect/>
          </a:stretch>
        </p:blipFill>
        <p:spPr>
          <a:xfrm>
            <a:off x="11153952" y="81414"/>
            <a:ext cx="381000" cy="304800"/>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56BE3DB7-4748-4A70-9736-8A4628FE9B41}"/>
              </a:ext>
            </a:extLst>
          </p:cNvPr>
          <p:cNvPicPr>
            <a:picLocks noChangeAspect="1"/>
          </p:cNvPicPr>
          <p:nvPr userDrawn="1"/>
        </p:nvPicPr>
        <p:blipFill>
          <a:blip r:embed="rId4"/>
          <a:stretch>
            <a:fillRect/>
          </a:stretch>
        </p:blipFill>
        <p:spPr>
          <a:xfrm>
            <a:off x="11964605" y="4135226"/>
            <a:ext cx="266700" cy="266700"/>
          </a:xfrm>
          <a:prstGeom prst="rect">
            <a:avLst/>
          </a:prstGeom>
        </p:spPr>
      </p:pic>
      <p:pic>
        <p:nvPicPr>
          <p:cNvPr id="33" name="Picture 32" descr="A picture containing drawing, window&#10;&#10;Description automatically generated">
            <a:extLst>
              <a:ext uri="{FF2B5EF4-FFF2-40B4-BE49-F238E27FC236}">
                <a16:creationId xmlns:a16="http://schemas.microsoft.com/office/drawing/2014/main" id="{A5CC523E-6E80-42A2-BC98-AC62DA434B87}"/>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b="-7372"/>
          <a:stretch/>
        </p:blipFill>
        <p:spPr>
          <a:xfrm>
            <a:off x="0" y="6074516"/>
            <a:ext cx="330200" cy="395448"/>
          </a:xfrm>
          <a:prstGeom prst="rect">
            <a:avLst/>
          </a:prstGeom>
        </p:spPr>
      </p:pic>
      <p:pic>
        <p:nvPicPr>
          <p:cNvPr id="34" name="Picture 33" descr="A screenshot of a cell phone&#10;&#10;Description automatically generated">
            <a:extLst>
              <a:ext uri="{FF2B5EF4-FFF2-40B4-BE49-F238E27FC236}">
                <a16:creationId xmlns:a16="http://schemas.microsoft.com/office/drawing/2014/main" id="{75F0FEF5-3BAE-40A8-AAD3-3ABF9587202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r="-31818"/>
          <a:stretch/>
        </p:blipFill>
        <p:spPr>
          <a:xfrm>
            <a:off x="10619593" y="6382218"/>
            <a:ext cx="368300" cy="200297"/>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EED1B94B-DCD6-4DD4-BCD1-BFEB6B619F7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l="-1" r="-13333"/>
          <a:stretch/>
        </p:blipFill>
        <p:spPr>
          <a:xfrm>
            <a:off x="7820083" y="6606770"/>
            <a:ext cx="431799" cy="262228"/>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1B24CB23-598D-4408-939E-E7C8E065BE06}"/>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b="-38095"/>
          <a:stretch/>
        </p:blipFill>
        <p:spPr>
          <a:xfrm>
            <a:off x="-1" y="4001876"/>
            <a:ext cx="246445" cy="368300"/>
          </a:xfrm>
          <a:prstGeom prst="rect">
            <a:avLst/>
          </a:prstGeom>
        </p:spPr>
      </p:pic>
      <p:pic>
        <p:nvPicPr>
          <p:cNvPr id="37" name="Picture 36" descr="A close up of a logo&#10;&#10;Description automatically generated">
            <a:extLst>
              <a:ext uri="{FF2B5EF4-FFF2-40B4-BE49-F238E27FC236}">
                <a16:creationId xmlns:a16="http://schemas.microsoft.com/office/drawing/2014/main" id="{406DF3BC-9803-41E9-8A88-46F04574845B}"/>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58930" y="1933654"/>
            <a:ext cx="277949" cy="368300"/>
          </a:xfrm>
          <a:prstGeom prst="rect">
            <a:avLst/>
          </a:prstGeom>
        </p:spPr>
      </p:pic>
      <p:pic>
        <p:nvPicPr>
          <p:cNvPr id="38" name="Picture 37" descr="A close up of a device&#10;&#10;Description automatically generated">
            <a:extLst>
              <a:ext uri="{FF2B5EF4-FFF2-40B4-BE49-F238E27FC236}">
                <a16:creationId xmlns:a16="http://schemas.microsoft.com/office/drawing/2014/main" id="{137D311D-8A77-40E3-8DA4-E6F641424758}"/>
              </a:ext>
            </a:extLst>
          </p:cNvPr>
          <p:cNvPicPr>
            <a:picLocks noChangeAspect="1"/>
          </p:cNvPicPr>
          <p:nvPr userDrawn="1"/>
        </p:nvPicPr>
        <p:blipFill>
          <a:blip r:embed="rId10"/>
          <a:stretch>
            <a:fillRect/>
          </a:stretch>
        </p:blipFill>
        <p:spPr>
          <a:xfrm>
            <a:off x="5488076" y="6469964"/>
            <a:ext cx="368300" cy="330200"/>
          </a:xfrm>
          <a:prstGeom prst="rect">
            <a:avLst/>
          </a:prstGeom>
        </p:spPr>
      </p:pic>
      <p:pic>
        <p:nvPicPr>
          <p:cNvPr id="39" name="Picture 38" descr="A close up of a device&#10;&#10;Description automatically generated">
            <a:extLst>
              <a:ext uri="{FF2B5EF4-FFF2-40B4-BE49-F238E27FC236}">
                <a16:creationId xmlns:a16="http://schemas.microsoft.com/office/drawing/2014/main" id="{0EA636F7-FA7C-4C60-8546-FEB0FCF4FAFB}"/>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r="-3448"/>
          <a:stretch/>
        </p:blipFill>
        <p:spPr>
          <a:xfrm>
            <a:off x="8201084" y="201627"/>
            <a:ext cx="381000" cy="232483"/>
          </a:xfrm>
          <a:prstGeom prst="rect">
            <a:avLst/>
          </a:prstGeom>
        </p:spPr>
      </p:pic>
      <p:sp>
        <p:nvSpPr>
          <p:cNvPr id="42" name="SmartArt Placeholder 22">
            <a:extLst>
              <a:ext uri="{FF2B5EF4-FFF2-40B4-BE49-F238E27FC236}">
                <a16:creationId xmlns:a16="http://schemas.microsoft.com/office/drawing/2014/main" id="{45DC1F04-530F-8740-8CC6-279058719998}"/>
              </a:ext>
            </a:extLst>
          </p:cNvPr>
          <p:cNvSpPr>
            <a:spLocks noGrp="1"/>
          </p:cNvSpPr>
          <p:nvPr>
            <p:ph type="dgm" sz="quarter" idx="26"/>
          </p:nvPr>
        </p:nvSpPr>
        <p:spPr>
          <a:xfrm flipV="1">
            <a:off x="1126370" y="1134829"/>
            <a:ext cx="496386" cy="494032"/>
          </a:xfrm>
          <a:custGeom>
            <a:avLst/>
            <a:gdLst>
              <a:gd name="connsiteX0" fmla="*/ 0 w 488073"/>
              <a:gd name="connsiteY0" fmla="*/ 0 h 494030"/>
              <a:gd name="connsiteX1" fmla="*/ 244037 w 488073"/>
              <a:gd name="connsiteY1" fmla="*/ 0 h 494030"/>
              <a:gd name="connsiteX2" fmla="*/ 244037 w 488073"/>
              <a:gd name="connsiteY2" fmla="*/ 254908 h 494030"/>
              <a:gd name="connsiteX3" fmla="*/ 488073 w 488073"/>
              <a:gd name="connsiteY3" fmla="*/ 2549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2549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407308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39121 w 488073"/>
              <a:gd name="connsiteY2" fmla="*/ 397476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229596 w 488073"/>
              <a:gd name="connsiteY2" fmla="*/ 378426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127996 w 488073"/>
              <a:gd name="connsiteY2" fmla="*/ 39430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74021 w 488073"/>
              <a:gd name="connsiteY2" fmla="*/ 40700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0 h 494030"/>
              <a:gd name="connsiteX1" fmla="*/ 244037 w 488073"/>
              <a:gd name="connsiteY1" fmla="*/ 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99 h 494129"/>
              <a:gd name="connsiteX1" fmla="*/ 244037 w 488073"/>
              <a:gd name="connsiteY1" fmla="*/ 99 h 494129"/>
              <a:gd name="connsiteX2" fmla="*/ 99421 w 488073"/>
              <a:gd name="connsiteY2" fmla="*/ 388050 h 494129"/>
              <a:gd name="connsiteX3" fmla="*/ 488073 w 488073"/>
              <a:gd name="connsiteY3" fmla="*/ 385182 h 494129"/>
              <a:gd name="connsiteX4" fmla="*/ 488073 w 488073"/>
              <a:gd name="connsiteY4" fmla="*/ 494129 h 494129"/>
              <a:gd name="connsiteX5" fmla="*/ 0 w 488073"/>
              <a:gd name="connsiteY5" fmla="*/ 494129 h 494129"/>
              <a:gd name="connsiteX6" fmla="*/ 0 w 488073"/>
              <a:gd name="connsiteY6" fmla="*/ 99 h 494129"/>
              <a:gd name="connsiteX0" fmla="*/ 0 w 488073"/>
              <a:gd name="connsiteY0" fmla="*/ 0 h 494030"/>
              <a:gd name="connsiteX1" fmla="*/ 91637 w 488073"/>
              <a:gd name="connsiteY1" fmla="*/ 12700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120726 h 614756"/>
              <a:gd name="connsiteX1" fmla="*/ 97987 w 488073"/>
              <a:gd name="connsiteY1" fmla="*/ 76 h 614756"/>
              <a:gd name="connsiteX2" fmla="*/ 99421 w 488073"/>
              <a:gd name="connsiteY2" fmla="*/ 508677 h 614756"/>
              <a:gd name="connsiteX3" fmla="*/ 488073 w 488073"/>
              <a:gd name="connsiteY3" fmla="*/ 505809 h 614756"/>
              <a:gd name="connsiteX4" fmla="*/ 488073 w 488073"/>
              <a:gd name="connsiteY4" fmla="*/ 614756 h 614756"/>
              <a:gd name="connsiteX5" fmla="*/ 0 w 488073"/>
              <a:gd name="connsiteY5" fmla="*/ 614756 h 614756"/>
              <a:gd name="connsiteX6" fmla="*/ 0 w 488073"/>
              <a:gd name="connsiteY6" fmla="*/ 120726 h 614756"/>
              <a:gd name="connsiteX0" fmla="*/ 0 w 488073"/>
              <a:gd name="connsiteY0" fmla="*/ 0 h 494030"/>
              <a:gd name="connsiteX1" fmla="*/ 82112 w 488073"/>
              <a:gd name="connsiteY1" fmla="*/ 73025 h 494030"/>
              <a:gd name="connsiteX2" fmla="*/ 99421 w 488073"/>
              <a:gd name="connsiteY2" fmla="*/ 387951 h 494030"/>
              <a:gd name="connsiteX3" fmla="*/ 488073 w 488073"/>
              <a:gd name="connsiteY3" fmla="*/ 385083 h 494030"/>
              <a:gd name="connsiteX4" fmla="*/ 488073 w 488073"/>
              <a:gd name="connsiteY4" fmla="*/ 494030 h 494030"/>
              <a:gd name="connsiteX5" fmla="*/ 0 w 488073"/>
              <a:gd name="connsiteY5" fmla="*/ 494030 h 494030"/>
              <a:gd name="connsiteX6" fmla="*/ 0 w 488073"/>
              <a:gd name="connsiteY6" fmla="*/ 0 h 494030"/>
              <a:gd name="connsiteX0" fmla="*/ 0 w 488073"/>
              <a:gd name="connsiteY0" fmla="*/ 99 h 494129"/>
              <a:gd name="connsiteX1" fmla="*/ 101162 w 488073"/>
              <a:gd name="connsiteY1" fmla="*/ 99 h 494129"/>
              <a:gd name="connsiteX2" fmla="*/ 99421 w 488073"/>
              <a:gd name="connsiteY2" fmla="*/ 388050 h 494129"/>
              <a:gd name="connsiteX3" fmla="*/ 488073 w 488073"/>
              <a:gd name="connsiteY3" fmla="*/ 385182 h 494129"/>
              <a:gd name="connsiteX4" fmla="*/ 488073 w 488073"/>
              <a:gd name="connsiteY4" fmla="*/ 494129 h 494129"/>
              <a:gd name="connsiteX5" fmla="*/ 0 w 488073"/>
              <a:gd name="connsiteY5" fmla="*/ 494129 h 494129"/>
              <a:gd name="connsiteX6" fmla="*/ 0 w 488073"/>
              <a:gd name="connsiteY6" fmla="*/ 99 h 49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73" h="494129">
                <a:moveTo>
                  <a:pt x="0" y="99"/>
                </a:moveTo>
                <a:lnTo>
                  <a:pt x="101162" y="99"/>
                </a:lnTo>
                <a:cubicBezTo>
                  <a:pt x="102698" y="-7109"/>
                  <a:pt x="104235" y="379383"/>
                  <a:pt x="99421" y="388050"/>
                </a:cubicBezTo>
                <a:cubicBezTo>
                  <a:pt x="101972" y="383919"/>
                  <a:pt x="358522" y="386138"/>
                  <a:pt x="488073" y="385182"/>
                </a:cubicBezTo>
                <a:lnTo>
                  <a:pt x="488073" y="494129"/>
                </a:lnTo>
                <a:lnTo>
                  <a:pt x="0" y="494129"/>
                </a:lnTo>
                <a:lnTo>
                  <a:pt x="0" y="99"/>
                </a:lnTo>
                <a:close/>
              </a:path>
            </a:pathLst>
          </a:custGeo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Tree>
    <p:extLst>
      <p:ext uri="{BB962C8B-B14F-4D97-AF65-F5344CB8AC3E}">
        <p14:creationId xmlns:p14="http://schemas.microsoft.com/office/powerpoint/2010/main" val="185133457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on Image">
    <p:spTree>
      <p:nvGrpSpPr>
        <p:cNvPr id="1" name=""/>
        <p:cNvGrpSpPr/>
        <p:nvPr/>
      </p:nvGrpSpPr>
      <p:grpSpPr>
        <a:xfrm>
          <a:off x="0" y="0"/>
          <a:ext cx="0" cy="0"/>
          <a:chOff x="0" y="0"/>
          <a:chExt cx="0" cy="0"/>
        </a:xfrm>
      </p:grpSpPr>
      <p:sp>
        <p:nvSpPr>
          <p:cNvPr id="11" name="Picture Placeholder 16">
            <a:extLst>
              <a:ext uri="{FF2B5EF4-FFF2-40B4-BE49-F238E27FC236}">
                <a16:creationId xmlns:a16="http://schemas.microsoft.com/office/drawing/2014/main" id="{E2049D9E-9272-FA43-A3A6-591D3E6FD685}"/>
              </a:ext>
            </a:extLst>
          </p:cNvPr>
          <p:cNvSpPr>
            <a:spLocks noGrp="1"/>
          </p:cNvSpPr>
          <p:nvPr>
            <p:ph type="pic" sz="quarter" idx="14" hasCustomPrompt="1"/>
          </p:nvPr>
        </p:nvSpPr>
        <p:spPr>
          <a:xfrm>
            <a:off x="0" y="-9526"/>
            <a:ext cx="12192000" cy="6595772"/>
          </a:xfrm>
          <a:solidFill>
            <a:schemeClr val="bg1">
              <a:lumMod val="85000"/>
            </a:schemeClr>
          </a:solidFill>
        </p:spPr>
        <p:txBody>
          <a:bodyPr tIns="90000" bIns="90000">
            <a:normAutofit/>
          </a:bodyPr>
          <a:lstStyle>
            <a:lvl1pPr marL="0" indent="0">
              <a:buNone/>
              <a:defRPr sz="1400" b="1" spc="300">
                <a:solidFill>
                  <a:schemeClr val="bg2">
                    <a:lumMod val="50000"/>
                  </a:schemeClr>
                </a:solidFill>
                <a:latin typeface="Arial" panose="020B0604020202020204" pitchFamily="34" charset="0"/>
                <a:cs typeface="Arial" panose="020B0604020202020204" pitchFamily="34" charset="0"/>
              </a:defRPr>
            </a:lvl1pPr>
          </a:lstStyle>
          <a:p>
            <a:r>
              <a:rPr lang="en-US"/>
              <a:t>PLACE BACKGROUND PHOTO HERE</a:t>
            </a:r>
          </a:p>
        </p:txBody>
      </p:sp>
      <p:sp>
        <p:nvSpPr>
          <p:cNvPr id="16" name="Slide Number Placeholder 1">
            <a:extLst>
              <a:ext uri="{FF2B5EF4-FFF2-40B4-BE49-F238E27FC236}">
                <a16:creationId xmlns:a16="http://schemas.microsoft.com/office/drawing/2014/main" id="{876BF8BD-A564-442A-AFF2-889A9C3E7177}"/>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18" name="Text Placeholder 3">
            <a:extLst>
              <a:ext uri="{FF2B5EF4-FFF2-40B4-BE49-F238E27FC236}">
                <a16:creationId xmlns:a16="http://schemas.microsoft.com/office/drawing/2014/main" id="{F7180D47-359F-4663-B6A8-5014E06984AF}"/>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0" name="Footer Placeholder 1">
            <a:extLst>
              <a:ext uri="{FF2B5EF4-FFF2-40B4-BE49-F238E27FC236}">
                <a16:creationId xmlns:a16="http://schemas.microsoft.com/office/drawing/2014/main" id="{7DE3A0D6-9967-456E-93CE-CEFECDAF4A69}"/>
              </a:ext>
            </a:extLst>
          </p:cNvPr>
          <p:cNvSpPr>
            <a:spLocks noGrp="1"/>
          </p:cNvSpPr>
          <p:nvPr>
            <p:ph type="ftr" sz="quarter" idx="22"/>
          </p:nvPr>
        </p:nvSpPr>
        <p:spPr>
          <a:xfrm>
            <a:off x="1647644" y="6595773"/>
            <a:ext cx="7488355" cy="262228"/>
          </a:xfrm>
          <a:prstGeom prst="rect">
            <a:avLst/>
          </a:prstGeom>
        </p:spPr>
        <p:txBody>
          <a:bodyPr anchor="ctr"/>
          <a:lstStyle>
            <a:lvl1pPr>
              <a:defRPr sz="900" cap="all" baseline="0"/>
            </a:lvl1pPr>
          </a:lstStyle>
          <a:p>
            <a:r>
              <a:rPr lang="en-US"/>
              <a:t>Presentation title goes here</a:t>
            </a:r>
          </a:p>
        </p:txBody>
      </p:sp>
      <p:sp>
        <p:nvSpPr>
          <p:cNvPr id="12" name="Text Placeholder 3">
            <a:extLst>
              <a:ext uri="{FF2B5EF4-FFF2-40B4-BE49-F238E27FC236}">
                <a16:creationId xmlns:a16="http://schemas.microsoft.com/office/drawing/2014/main" id="{28ABBC86-842C-4BEB-8EA6-3D07AC5F7BD7}"/>
              </a:ext>
            </a:extLst>
          </p:cNvPr>
          <p:cNvSpPr>
            <a:spLocks noGrp="1"/>
          </p:cNvSpPr>
          <p:nvPr>
            <p:ph type="body" sz="quarter" idx="26" hasCustomPrompt="1"/>
          </p:nvPr>
        </p:nvSpPr>
        <p:spPr>
          <a:xfrm>
            <a:off x="1415845" y="2302763"/>
            <a:ext cx="9360312" cy="1990246"/>
          </a:xfrm>
          <a:solidFill>
            <a:schemeClr val="bg1">
              <a:alpha val="90000"/>
            </a:schemeClr>
          </a:solidFill>
        </p:spPr>
        <p:txBody>
          <a:bodyPr wrap="square" lIns="288000" tIns="503998" rIns="288000" bIns="324000" anchor="ctr" anchorCtr="0">
            <a:spAutoFit/>
          </a:bodyPr>
          <a:lstStyle>
            <a:lvl1pPr marL="0" marR="0" indent="0" algn="ctr" defTabSz="914400" rtl="0" eaLnBrk="1" fontAlgn="base" latinLnBrk="0" hangingPunct="1">
              <a:lnSpc>
                <a:spcPts val="2600"/>
              </a:lnSpc>
              <a:spcBef>
                <a:spcPct val="0"/>
              </a:spcBef>
              <a:spcAft>
                <a:spcPct val="0"/>
              </a:spcAft>
              <a:buClrTx/>
              <a:buSzTx/>
              <a:buFontTx/>
              <a:buNone/>
              <a:tabLst/>
              <a:defRPr/>
            </a:lvl1p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en-US" sz="10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r>
              <a:rPr kumimoji="0" lang="en-US" sz="5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4000" b="1" i="0" u="none" strike="noStrike" kern="1200" cap="none" spc="-150" normalizeH="0" baseline="30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ts val="26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Quote Goes Here.</a:t>
            </a:r>
          </a:p>
          <a:p>
            <a:pPr marL="0" marR="0" lvl="0" indent="0" algn="ctr" defTabSz="914400" rtl="0" eaLnBrk="1" fontAlgn="base" latinLnBrk="0" hangingPunct="1">
              <a:lnSpc>
                <a:spcPct val="100000"/>
              </a:lnSpc>
              <a:spcBef>
                <a:spcPts val="800"/>
              </a:spcBef>
              <a:spcAft>
                <a:spcPct val="0"/>
              </a:spcAft>
              <a:buClrTx/>
              <a:buSzTx/>
              <a:buFontTx/>
              <a:buNone/>
              <a:tabLst/>
              <a:defRPr/>
            </a:pPr>
            <a:r>
              <a:rPr kumimoji="0" lang="en-US" sz="1000" b="0" i="0" u="none" strike="noStrike" kern="1200" cap="all" spc="30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—AUTHOR NAME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ts val="2600"/>
              </a:lnSpc>
              <a:spcBef>
                <a:spcPct val="0"/>
              </a:spcBef>
              <a:spcAft>
                <a:spcPct val="0"/>
              </a:spcAft>
              <a:buClrTx/>
              <a:buSzTx/>
              <a:buFontTx/>
              <a:buNone/>
              <a:tabLst/>
              <a:defRPr/>
            </a:pPr>
            <a:r>
              <a:rPr kumimoji="0" lang="en-US" sz="4000" b="1" i="0" u="none" strike="noStrike" kern="1200" cap="none" spc="-150" normalizeH="0" baseline="-25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endPar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58769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57BD09-947B-FA41-9203-FAA505B09908}"/>
              </a:ext>
            </a:extLst>
          </p:cNvPr>
          <p:cNvSpPr>
            <a:spLocks noGrp="1"/>
          </p:cNvSpPr>
          <p:nvPr>
            <p:ph type="body" sz="quarter" idx="25" hasCustomPrompt="1"/>
          </p:nvPr>
        </p:nvSpPr>
        <p:spPr>
          <a:xfrm>
            <a:off x="0" y="0"/>
            <a:ext cx="9428672" cy="1663013"/>
          </a:xfrm>
        </p:spPr>
        <p:txBody>
          <a:bodyPr wrap="square" lIns="432000" tIns="827999" rIns="432000" bIns="432000">
            <a:spAutoFit/>
          </a:bodyPr>
          <a:lstStyle>
            <a:lvl1pPr marL="0" indent="0">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1 Column Text</a:t>
            </a:r>
            <a:endParaRPr lang="en-US" dirty="0"/>
          </a:p>
        </p:txBody>
      </p:sp>
      <p:sp>
        <p:nvSpPr>
          <p:cNvPr id="32" name="Text Placeholder 31">
            <a:extLst>
              <a:ext uri="{FF2B5EF4-FFF2-40B4-BE49-F238E27FC236}">
                <a16:creationId xmlns:a16="http://schemas.microsoft.com/office/drawing/2014/main" id="{4085AE35-7891-BD40-A773-476A1E0E8EC2}"/>
              </a:ext>
            </a:extLst>
          </p:cNvPr>
          <p:cNvSpPr>
            <a:spLocks noGrp="1"/>
          </p:cNvSpPr>
          <p:nvPr>
            <p:ph type="body" sz="quarter" idx="16" hasCustomPrompt="1"/>
          </p:nvPr>
        </p:nvSpPr>
        <p:spPr>
          <a:xfrm>
            <a:off x="0" y="1663012"/>
            <a:ext cx="9727096" cy="4926471"/>
          </a:xfrm>
          <a:noFill/>
          <a:ln w="57150">
            <a:noFill/>
            <a:miter lim="800000"/>
          </a:ln>
        </p:spPr>
        <p:txBody>
          <a:bodyPr wrap="square" lIns="432000" tIns="288000" rIns="432000" bIns="540000" anchor="t" anchorCtr="0">
            <a:noAutofit/>
          </a:bodyPr>
          <a:lstStyle>
            <a:lvl1pPr marL="0" indent="0" fontAlgn="base">
              <a:lnSpc>
                <a:spcPts val="2600"/>
              </a:lnSpc>
              <a:spcBef>
                <a:spcPts val="600"/>
              </a:spcBef>
              <a:spcAft>
                <a:spcPts val="1200"/>
              </a:spcAft>
              <a:buNone/>
              <a:defRPr sz="2000" baseline="0">
                <a:latin typeface="Arial" panose="020B0604020202020204" pitchFamily="34" charset="0"/>
                <a:cs typeface="Arial" panose="020B0604020202020204" pitchFamily="34" charset="0"/>
              </a:defRPr>
            </a:lvl1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 </a:t>
            </a:r>
          </a:p>
        </p:txBody>
      </p:sp>
      <p:pic>
        <p:nvPicPr>
          <p:cNvPr id="11" name="Picture 10" descr="A picture containing drawing&#10;&#10;Description automatically generated">
            <a:extLst>
              <a:ext uri="{FF2B5EF4-FFF2-40B4-BE49-F238E27FC236}">
                <a16:creationId xmlns:a16="http://schemas.microsoft.com/office/drawing/2014/main" id="{D3E346C2-90FE-DF49-A2F8-6B82CE8E40C3}"/>
              </a:ext>
            </a:extLst>
          </p:cNvPr>
          <p:cNvPicPr>
            <a:picLocks noChangeAspect="1"/>
          </p:cNvPicPr>
          <p:nvPr/>
        </p:nvPicPr>
        <p:blipFill>
          <a:blip r:embed="rId2"/>
          <a:stretch>
            <a:fillRect/>
          </a:stretch>
        </p:blipFill>
        <p:spPr>
          <a:xfrm>
            <a:off x="10751879" y="485571"/>
            <a:ext cx="381000" cy="304800"/>
          </a:xfrm>
          <a:prstGeom prst="rect">
            <a:avLst/>
          </a:prstGeom>
        </p:spPr>
      </p:pic>
      <p:pic>
        <p:nvPicPr>
          <p:cNvPr id="15" name="Picture 14" descr="A picture containing drawing, window&#10;&#10;Description automatically generated">
            <a:extLst>
              <a:ext uri="{FF2B5EF4-FFF2-40B4-BE49-F238E27FC236}">
                <a16:creationId xmlns:a16="http://schemas.microsoft.com/office/drawing/2014/main" id="{10C03A4E-0A64-8D46-979F-CD711E5685F5}"/>
              </a:ext>
            </a:extLst>
          </p:cNvPr>
          <p:cNvPicPr>
            <a:picLocks noChangeAspect="1"/>
          </p:cNvPicPr>
          <p:nvPr/>
        </p:nvPicPr>
        <p:blipFill>
          <a:blip r:embed="rId3"/>
          <a:stretch>
            <a:fillRect/>
          </a:stretch>
        </p:blipFill>
        <p:spPr>
          <a:xfrm>
            <a:off x="10340509" y="2365084"/>
            <a:ext cx="368300" cy="3683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D8C7D38D-5EE7-194B-8DAE-4108C969A37E}"/>
              </a:ext>
            </a:extLst>
          </p:cNvPr>
          <p:cNvPicPr>
            <a:picLocks noChangeAspect="1"/>
          </p:cNvPicPr>
          <p:nvPr/>
        </p:nvPicPr>
        <p:blipFill>
          <a:blip r:embed="rId4"/>
          <a:stretch>
            <a:fillRect/>
          </a:stretch>
        </p:blipFill>
        <p:spPr>
          <a:xfrm>
            <a:off x="11054934" y="3960087"/>
            <a:ext cx="292100" cy="3302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EC21517E-92DF-ED49-8F2E-84544E734C1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 r="-13333"/>
          <a:stretch/>
        </p:blipFill>
        <p:spPr>
          <a:xfrm rot="10800000">
            <a:off x="11513658" y="-9526"/>
            <a:ext cx="431800" cy="13111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E1C473DD-11CD-C040-A00D-BA2BA22783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47968"/>
          <a:stretch/>
        </p:blipFill>
        <p:spPr>
          <a:xfrm>
            <a:off x="11930000" y="1356107"/>
            <a:ext cx="261997" cy="394633"/>
          </a:xfrm>
          <a:prstGeom prst="rect">
            <a:avLst/>
          </a:prstGeom>
        </p:spPr>
      </p:pic>
      <p:pic>
        <p:nvPicPr>
          <p:cNvPr id="21" name="Picture 20" descr="A close up of a device&#10;&#10;Description automatically generated">
            <a:extLst>
              <a:ext uri="{FF2B5EF4-FFF2-40B4-BE49-F238E27FC236}">
                <a16:creationId xmlns:a16="http://schemas.microsoft.com/office/drawing/2014/main" id="{39A85CB4-77BA-C144-A0D9-69EC607AF033}"/>
              </a:ext>
            </a:extLst>
          </p:cNvPr>
          <p:cNvPicPr>
            <a:picLocks noChangeAspect="1"/>
          </p:cNvPicPr>
          <p:nvPr/>
        </p:nvPicPr>
        <p:blipFill>
          <a:blip r:embed="rId7"/>
          <a:stretch>
            <a:fillRect/>
          </a:stretch>
        </p:blipFill>
        <p:spPr>
          <a:xfrm>
            <a:off x="11623505" y="5336793"/>
            <a:ext cx="368300" cy="330200"/>
          </a:xfrm>
          <a:prstGeom prst="rect">
            <a:avLst/>
          </a:prstGeom>
        </p:spPr>
      </p:pic>
      <p:sp>
        <p:nvSpPr>
          <p:cNvPr id="27" name="SmartArt Placeholder 22">
            <a:extLst>
              <a:ext uri="{FF2B5EF4-FFF2-40B4-BE49-F238E27FC236}">
                <a16:creationId xmlns:a16="http://schemas.microsoft.com/office/drawing/2014/main" id="{FBF4B4DC-1782-774A-90D0-49ABA7443B73}"/>
              </a:ext>
            </a:extLst>
          </p:cNvPr>
          <p:cNvSpPr>
            <a:spLocks noGrp="1"/>
          </p:cNvSpPr>
          <p:nvPr>
            <p:ph type="dgm" sz="quarter" idx="20"/>
          </p:nvPr>
        </p:nvSpPr>
        <p:spPr>
          <a:xfrm>
            <a:off x="430734"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22" name="Slide Number Placeholder 1">
            <a:extLst>
              <a:ext uri="{FF2B5EF4-FFF2-40B4-BE49-F238E27FC236}">
                <a16:creationId xmlns:a16="http://schemas.microsoft.com/office/drawing/2014/main" id="{84E5FBDB-0048-41F7-B019-43C2674A173C}"/>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3" name="Text Placeholder 3">
            <a:extLst>
              <a:ext uri="{FF2B5EF4-FFF2-40B4-BE49-F238E27FC236}">
                <a16:creationId xmlns:a16="http://schemas.microsoft.com/office/drawing/2014/main" id="{5E3A69A4-1309-4ED4-A8F7-EC0B6223E9E9}"/>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5" name="Footer Placeholder 1">
            <a:extLst>
              <a:ext uri="{FF2B5EF4-FFF2-40B4-BE49-F238E27FC236}">
                <a16:creationId xmlns:a16="http://schemas.microsoft.com/office/drawing/2014/main" id="{318BD0E1-EF56-466D-BC58-535F54113D8B}"/>
              </a:ext>
            </a:extLst>
          </p:cNvPr>
          <p:cNvSpPr>
            <a:spLocks noGrp="1"/>
          </p:cNvSpPr>
          <p:nvPr>
            <p:ph type="ftr" sz="quarter" idx="22"/>
          </p:nvPr>
        </p:nvSpPr>
        <p:spPr>
          <a:xfrm>
            <a:off x="1604512" y="6595773"/>
            <a:ext cx="7531487"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1313834486"/>
      </p:ext>
    </p:extLst>
  </p:cSld>
  <p:clrMapOvr>
    <a:masterClrMapping/>
  </p:clrMapOvr>
  <p:transition spd="slow">
    <p:wipe/>
  </p:transition>
  <p:extLst>
    <p:ext uri="{DCECCB84-F9BA-43D5-87BE-67443E8EF086}">
      <p15:sldGuideLst xmlns:p15="http://schemas.microsoft.com/office/powerpoint/2012/main">
        <p15:guide id="1" orient="horz" pos="10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157BD09-947B-FA41-9203-FAA505B09908}"/>
              </a:ext>
            </a:extLst>
          </p:cNvPr>
          <p:cNvSpPr>
            <a:spLocks noGrp="1"/>
          </p:cNvSpPr>
          <p:nvPr>
            <p:ph type="body" sz="quarter" idx="25" hasCustomPrompt="1"/>
          </p:nvPr>
        </p:nvSpPr>
        <p:spPr>
          <a:xfrm>
            <a:off x="0" y="0"/>
            <a:ext cx="12192000" cy="1663013"/>
          </a:xfrm>
        </p:spPr>
        <p:txBody>
          <a:bodyPr lIns="432000" tIns="827999" rIns="432000" bIns="432000">
            <a:spAutoFit/>
          </a:bodyPr>
          <a:lstStyle>
            <a:lvl1pPr marL="0" indent="0">
              <a:lnSpc>
                <a:spcPts val="3000"/>
              </a:lnSpc>
              <a:spcBef>
                <a:spcPts val="0"/>
              </a:spcBef>
              <a:spcAft>
                <a:spcPts val="1200"/>
              </a:spcAft>
              <a:buNone/>
              <a:defRPr sz="2600" b="1" i="0" baseline="0">
                <a:latin typeface="Arial" panose="020B0604020202020204" pitchFamily="34" charset="0"/>
              </a:defRPr>
            </a:lvl1pPr>
          </a:lstStyle>
          <a:p>
            <a:pPr lvl="0"/>
            <a:r>
              <a:rPr lang="en-US" sz="2600" b="1" i="0" baseline="0" dirty="0">
                <a:latin typeface="Arial" panose="020B0604020202020204" pitchFamily="34" charset="0"/>
              </a:rPr>
              <a:t>2 Column Text</a:t>
            </a:r>
            <a:endParaRPr lang="en-US" dirty="0"/>
          </a:p>
        </p:txBody>
      </p:sp>
      <p:sp>
        <p:nvSpPr>
          <p:cNvPr id="32" name="Text Placeholder 31">
            <a:extLst>
              <a:ext uri="{FF2B5EF4-FFF2-40B4-BE49-F238E27FC236}">
                <a16:creationId xmlns:a16="http://schemas.microsoft.com/office/drawing/2014/main" id="{4085AE35-7891-BD40-A773-476A1E0E8EC2}"/>
              </a:ext>
            </a:extLst>
          </p:cNvPr>
          <p:cNvSpPr>
            <a:spLocks noGrp="1"/>
          </p:cNvSpPr>
          <p:nvPr>
            <p:ph type="body" sz="quarter" idx="16" hasCustomPrompt="1"/>
          </p:nvPr>
        </p:nvSpPr>
        <p:spPr>
          <a:xfrm>
            <a:off x="-1" y="1681268"/>
            <a:ext cx="5088835" cy="4908215"/>
          </a:xfrm>
          <a:noFill/>
          <a:ln w="57150">
            <a:noFill/>
            <a:miter lim="800000"/>
          </a:ln>
        </p:spPr>
        <p:txBody>
          <a:bodyPr wrap="square" lIns="432000" tIns="288000" rIns="432000" bIns="540000" anchor="t" anchorCtr="0">
            <a:noAutofit/>
          </a:bodyPr>
          <a:lstStyle>
            <a:lvl1pPr marL="0" indent="0" fontAlgn="base">
              <a:lnSpc>
                <a:spcPts val="2600"/>
              </a:lnSpc>
              <a:spcBef>
                <a:spcPts val="600"/>
              </a:spcBef>
              <a:spcAft>
                <a:spcPts val="1200"/>
              </a:spcAft>
              <a:buNone/>
              <a:defRPr sz="2000" baseline="0">
                <a:latin typeface="Arial" panose="020B0604020202020204" pitchFamily="34" charset="0"/>
                <a:cs typeface="Arial" panose="020B0604020202020204" pitchFamily="34" charset="0"/>
              </a:defRPr>
            </a:lvl1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a:t>
            </a:r>
          </a:p>
        </p:txBody>
      </p:sp>
      <p:pic>
        <p:nvPicPr>
          <p:cNvPr id="11" name="Picture 10" descr="A picture containing drawing&#10;&#10;Description automatically generated">
            <a:extLst>
              <a:ext uri="{FF2B5EF4-FFF2-40B4-BE49-F238E27FC236}">
                <a16:creationId xmlns:a16="http://schemas.microsoft.com/office/drawing/2014/main" id="{D3E346C2-90FE-DF49-A2F8-6B82CE8E40C3}"/>
              </a:ext>
            </a:extLst>
          </p:cNvPr>
          <p:cNvPicPr>
            <a:picLocks noChangeAspect="1"/>
          </p:cNvPicPr>
          <p:nvPr userDrawn="1"/>
        </p:nvPicPr>
        <p:blipFill>
          <a:blip r:embed="rId2"/>
          <a:stretch>
            <a:fillRect/>
          </a:stretch>
        </p:blipFill>
        <p:spPr>
          <a:xfrm>
            <a:off x="10751879" y="485571"/>
            <a:ext cx="381000" cy="304800"/>
          </a:xfrm>
          <a:prstGeom prst="rect">
            <a:avLst/>
          </a:prstGeom>
        </p:spPr>
      </p:pic>
      <p:pic>
        <p:nvPicPr>
          <p:cNvPr id="15" name="Picture 14" descr="A picture containing drawing, window&#10;&#10;Description automatically generated">
            <a:extLst>
              <a:ext uri="{FF2B5EF4-FFF2-40B4-BE49-F238E27FC236}">
                <a16:creationId xmlns:a16="http://schemas.microsoft.com/office/drawing/2014/main" id="{10C03A4E-0A64-8D46-979F-CD711E5685F5}"/>
              </a:ext>
            </a:extLst>
          </p:cNvPr>
          <p:cNvPicPr>
            <a:picLocks noChangeAspect="1"/>
          </p:cNvPicPr>
          <p:nvPr userDrawn="1"/>
        </p:nvPicPr>
        <p:blipFill>
          <a:blip r:embed="rId3"/>
          <a:stretch>
            <a:fillRect/>
          </a:stretch>
        </p:blipFill>
        <p:spPr>
          <a:xfrm>
            <a:off x="10340509" y="2365084"/>
            <a:ext cx="368300" cy="3683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D8C7D38D-5EE7-194B-8DAE-4108C969A37E}"/>
              </a:ext>
            </a:extLst>
          </p:cNvPr>
          <p:cNvPicPr>
            <a:picLocks noChangeAspect="1"/>
          </p:cNvPicPr>
          <p:nvPr userDrawn="1"/>
        </p:nvPicPr>
        <p:blipFill>
          <a:blip r:embed="rId4"/>
          <a:stretch>
            <a:fillRect/>
          </a:stretch>
        </p:blipFill>
        <p:spPr>
          <a:xfrm>
            <a:off x="11054934" y="3960087"/>
            <a:ext cx="292100" cy="3302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EC21517E-92DF-ED49-8F2E-84544E734C14}"/>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1" r="-13333"/>
          <a:stretch/>
        </p:blipFill>
        <p:spPr>
          <a:xfrm rot="10800000">
            <a:off x="11513658" y="-3035"/>
            <a:ext cx="431800" cy="131114"/>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E1C473DD-11CD-C040-A00D-BA2BA2278391}"/>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b="-47968"/>
          <a:stretch/>
        </p:blipFill>
        <p:spPr>
          <a:xfrm>
            <a:off x="11930000" y="1356107"/>
            <a:ext cx="261997" cy="394633"/>
          </a:xfrm>
          <a:prstGeom prst="rect">
            <a:avLst/>
          </a:prstGeom>
        </p:spPr>
      </p:pic>
      <p:pic>
        <p:nvPicPr>
          <p:cNvPr id="21" name="Picture 20" descr="A close up of a device&#10;&#10;Description automatically generated">
            <a:extLst>
              <a:ext uri="{FF2B5EF4-FFF2-40B4-BE49-F238E27FC236}">
                <a16:creationId xmlns:a16="http://schemas.microsoft.com/office/drawing/2014/main" id="{39A85CB4-77BA-C144-A0D9-69EC607AF033}"/>
              </a:ext>
            </a:extLst>
          </p:cNvPr>
          <p:cNvPicPr>
            <a:picLocks noChangeAspect="1"/>
          </p:cNvPicPr>
          <p:nvPr userDrawn="1"/>
        </p:nvPicPr>
        <p:blipFill>
          <a:blip r:embed="rId7"/>
          <a:stretch>
            <a:fillRect/>
          </a:stretch>
        </p:blipFill>
        <p:spPr>
          <a:xfrm>
            <a:off x="11623505" y="5336793"/>
            <a:ext cx="368300" cy="330200"/>
          </a:xfrm>
          <a:prstGeom prst="rect">
            <a:avLst/>
          </a:prstGeom>
        </p:spPr>
      </p:pic>
      <p:sp>
        <p:nvSpPr>
          <p:cNvPr id="27" name="SmartArt Placeholder 22">
            <a:extLst>
              <a:ext uri="{FF2B5EF4-FFF2-40B4-BE49-F238E27FC236}">
                <a16:creationId xmlns:a16="http://schemas.microsoft.com/office/drawing/2014/main" id="{FBF4B4DC-1782-774A-90D0-49ABA7443B73}"/>
              </a:ext>
            </a:extLst>
          </p:cNvPr>
          <p:cNvSpPr>
            <a:spLocks noGrp="1"/>
          </p:cNvSpPr>
          <p:nvPr>
            <p:ph type="dgm" sz="quarter" idx="20"/>
          </p:nvPr>
        </p:nvSpPr>
        <p:spPr>
          <a:xfrm>
            <a:off x="430734" y="550424"/>
            <a:ext cx="1079499" cy="53975"/>
          </a:xfrm>
          <a:solidFill>
            <a:srgbClr val="B2D235"/>
          </a:solidFill>
          <a:ln w="57150">
            <a:noFill/>
          </a:ln>
        </p:spPr>
        <p:style>
          <a:lnRef idx="1">
            <a:schemeClr val="accent1"/>
          </a:lnRef>
          <a:fillRef idx="0">
            <a:schemeClr val="accent1"/>
          </a:fillRef>
          <a:effectRef idx="0">
            <a:schemeClr val="accent1"/>
          </a:effectRef>
          <a:fontRef idx="minor">
            <a:schemeClr val="tx1"/>
          </a:fontRef>
        </p:style>
        <p:txBody>
          <a:bodyPr lIns="90000" rtlCol="0" anchor="ctr">
            <a:noAutofit/>
          </a:bodyPr>
          <a:lstStyle>
            <a:lvl1pPr>
              <a:defRPr lang="en-US" sz="1800" b="1" dirty="0">
                <a:noFill/>
                <a:latin typeface="Arial" panose="020B0604020202020204" pitchFamily="34" charset="0"/>
                <a:cs typeface="Arial" panose="020B0604020202020204" pitchFamily="34" charset="0"/>
              </a:defRPr>
            </a:lvl1pPr>
          </a:lstStyle>
          <a:p>
            <a:pPr marL="0" lvl="0" algn="ctr" defTabSz="914400"/>
            <a:r>
              <a:rPr lang="en-US"/>
              <a:t>Click icon to add SmartArt graphic</a:t>
            </a:r>
          </a:p>
        </p:txBody>
      </p:sp>
      <p:sp>
        <p:nvSpPr>
          <p:cNvPr id="26" name="Text Placeholder 2">
            <a:extLst>
              <a:ext uri="{FF2B5EF4-FFF2-40B4-BE49-F238E27FC236}">
                <a16:creationId xmlns:a16="http://schemas.microsoft.com/office/drawing/2014/main" id="{3159D580-A338-4180-9FBC-CAFB4580B953}"/>
              </a:ext>
            </a:extLst>
          </p:cNvPr>
          <p:cNvSpPr>
            <a:spLocks noGrp="1"/>
          </p:cNvSpPr>
          <p:nvPr>
            <p:ph type="body" sz="quarter" idx="52" hasCustomPrompt="1"/>
          </p:nvPr>
        </p:nvSpPr>
        <p:spPr>
          <a:xfrm>
            <a:off x="5092142" y="1681853"/>
            <a:ext cx="4966258" cy="4907629"/>
          </a:xfrm>
        </p:spPr>
        <p:txBody>
          <a:bodyPr lIns="540000" tIns="288000" rIns="540000" bIns="540000">
            <a:noAutofit/>
          </a:bodyPr>
          <a:lstStyle>
            <a:lvl1pPr>
              <a:defRPr/>
            </a:lvl1pPr>
            <a:lvl2pPr>
              <a:defRPr/>
            </a:lvl2pPr>
            <a:lvl4pPr>
              <a:defRPr/>
            </a:lvl4p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a:t>
            </a:r>
          </a:p>
        </p:txBody>
      </p:sp>
      <p:sp>
        <p:nvSpPr>
          <p:cNvPr id="22" name="Slide Number Placeholder 1">
            <a:extLst>
              <a:ext uri="{FF2B5EF4-FFF2-40B4-BE49-F238E27FC236}">
                <a16:creationId xmlns:a16="http://schemas.microsoft.com/office/drawing/2014/main" id="{84E5FBDB-0048-41F7-B019-43C2674A173C}"/>
              </a:ext>
            </a:extLst>
          </p:cNvPr>
          <p:cNvSpPr>
            <a:spLocks noGrp="1"/>
          </p:cNvSpPr>
          <p:nvPr>
            <p:ph type="sldNum" sz="quarter" idx="10"/>
          </p:nvPr>
        </p:nvSpPr>
        <p:spPr>
          <a:xfrm>
            <a:off x="11760200" y="6589484"/>
            <a:ext cx="431800" cy="268516"/>
          </a:xfrm>
        </p:spPr>
        <p:txBody>
          <a:bodyPr/>
          <a:lstStyle/>
          <a:p>
            <a:fld id="{8770DC9F-D8CF-3742-A61E-672E08271ED4}" type="slidenum">
              <a:rPr lang="en-CA" smtClean="0"/>
              <a:pPr/>
              <a:t>‹#›</a:t>
            </a:fld>
            <a:endParaRPr lang="en-CA"/>
          </a:p>
        </p:txBody>
      </p:sp>
      <p:sp>
        <p:nvSpPr>
          <p:cNvPr id="23" name="Text Placeholder 3">
            <a:extLst>
              <a:ext uri="{FF2B5EF4-FFF2-40B4-BE49-F238E27FC236}">
                <a16:creationId xmlns:a16="http://schemas.microsoft.com/office/drawing/2014/main" id="{5E3A69A4-1309-4ED4-A8F7-EC0B6223E9E9}"/>
              </a:ext>
            </a:extLst>
          </p:cNvPr>
          <p:cNvSpPr>
            <a:spLocks noGrp="1"/>
          </p:cNvSpPr>
          <p:nvPr>
            <p:ph type="body" sz="quarter" idx="11" hasCustomPrompt="1"/>
          </p:nvPr>
        </p:nvSpPr>
        <p:spPr>
          <a:xfrm>
            <a:off x="9136000" y="6589713"/>
            <a:ext cx="2624200" cy="268287"/>
          </a:xfrm>
          <a:solidFill>
            <a:schemeClr val="bg1">
              <a:alpha val="90000"/>
            </a:schemeClr>
          </a:solidFill>
        </p:spPr>
        <p:txBody>
          <a:bodyPr anchor="ctr">
            <a:noAutofit/>
          </a:bodyPr>
          <a:lstStyle>
            <a:lvl1pPr marL="0" indent="0" algn="r">
              <a:lnSpc>
                <a:spcPct val="100000"/>
              </a:lnSpc>
              <a:buFontTx/>
              <a:buNone/>
              <a:defRPr sz="900" b="1" cap="none" baseline="0"/>
            </a:lvl1pPr>
            <a:lvl2pPr marL="457189" indent="0">
              <a:lnSpc>
                <a:spcPct val="100000"/>
              </a:lnSpc>
              <a:buFontTx/>
              <a:buNone/>
              <a:defRPr sz="800"/>
            </a:lvl2pPr>
            <a:lvl3pPr marL="914377" indent="0">
              <a:lnSpc>
                <a:spcPct val="100000"/>
              </a:lnSpc>
              <a:buFontTx/>
              <a:buNone/>
              <a:defRPr sz="800"/>
            </a:lvl3pPr>
            <a:lvl4pPr marL="1371566" indent="0">
              <a:lnSpc>
                <a:spcPct val="100000"/>
              </a:lnSpc>
              <a:buFontTx/>
              <a:buNone/>
              <a:defRPr sz="800"/>
            </a:lvl4pPr>
            <a:lvl5pPr marL="1828755" indent="0">
              <a:lnSpc>
                <a:spcPct val="100000"/>
              </a:lnSpc>
              <a:buFontTx/>
              <a:buNone/>
              <a:defRPr sz="800"/>
            </a:lvl5pPr>
          </a:lstStyle>
          <a:p>
            <a:pPr lvl="0"/>
            <a:r>
              <a:rPr lang="en-US" dirty="0"/>
              <a:t>Section Title Goes Here</a:t>
            </a:r>
            <a:endParaRPr lang="en-CA" dirty="0"/>
          </a:p>
        </p:txBody>
      </p:sp>
      <p:sp>
        <p:nvSpPr>
          <p:cNvPr id="25" name="Footer Placeholder 1">
            <a:extLst>
              <a:ext uri="{FF2B5EF4-FFF2-40B4-BE49-F238E27FC236}">
                <a16:creationId xmlns:a16="http://schemas.microsoft.com/office/drawing/2014/main" id="{318BD0E1-EF56-466D-BC58-535F54113D8B}"/>
              </a:ext>
            </a:extLst>
          </p:cNvPr>
          <p:cNvSpPr>
            <a:spLocks noGrp="1"/>
          </p:cNvSpPr>
          <p:nvPr>
            <p:ph type="ftr" sz="quarter" idx="22"/>
          </p:nvPr>
        </p:nvSpPr>
        <p:spPr>
          <a:xfrm>
            <a:off x="1621766" y="6595773"/>
            <a:ext cx="7514234" cy="262228"/>
          </a:xfrm>
          <a:prstGeom prst="rect">
            <a:avLst/>
          </a:prstGeom>
        </p:spPr>
        <p:txBody>
          <a:bodyPr anchor="ctr"/>
          <a:lstStyle>
            <a:lvl1pPr>
              <a:defRPr sz="900" cap="all" baseline="0"/>
            </a:lvl1pPr>
          </a:lstStyle>
          <a:p>
            <a:r>
              <a:rPr lang="en-US"/>
              <a:t>Presentation title goes here</a:t>
            </a:r>
          </a:p>
        </p:txBody>
      </p:sp>
    </p:spTree>
    <p:extLst>
      <p:ext uri="{BB962C8B-B14F-4D97-AF65-F5344CB8AC3E}">
        <p14:creationId xmlns:p14="http://schemas.microsoft.com/office/powerpoint/2010/main" val="680474744"/>
      </p:ext>
    </p:extLst>
  </p:cSld>
  <p:clrMapOvr>
    <a:masterClrMapping/>
  </p:clrMapOvr>
  <p:transition spd="slow">
    <p:wipe/>
  </p:transition>
  <p:extLst>
    <p:ext uri="{DCECCB84-F9BA-43D5-87BE-67443E8EF086}">
      <p15:sldGuideLst xmlns:p15="http://schemas.microsoft.com/office/powerpoint/2012/main">
        <p15:guide id="1" orient="horz" pos="104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2BACC-A3B1-FC49-BFCC-8C7B85DC179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B921C4E-DAE6-0A43-9902-1EEC89D9B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Short Description 20pt</a:t>
            </a:r>
          </a:p>
          <a:p>
            <a:pPr lvl="1"/>
            <a:r>
              <a:rPr lang="en-US" dirty="0"/>
              <a:t>H2 Header 16pt</a:t>
            </a:r>
          </a:p>
          <a:p>
            <a:pPr lvl="2"/>
            <a:r>
              <a:rPr lang="en-US" dirty="0"/>
              <a:t>H3 Header 12pt</a:t>
            </a:r>
          </a:p>
          <a:p>
            <a:pPr lvl="3"/>
            <a:r>
              <a:rPr lang="en-US" dirty="0"/>
              <a:t>Body 14pt </a:t>
            </a:r>
          </a:p>
          <a:p>
            <a:pPr lvl="4"/>
            <a:r>
              <a:rPr lang="en-US" dirty="0"/>
              <a:t>Bullet 14pt</a:t>
            </a:r>
          </a:p>
          <a:p>
            <a:pPr lvl="5"/>
            <a:r>
              <a:rPr lang="en-US" dirty="0"/>
              <a:t>Body 12pt </a:t>
            </a:r>
          </a:p>
        </p:txBody>
      </p:sp>
      <p:sp>
        <p:nvSpPr>
          <p:cNvPr id="6" name="Slide Number Placeholder 5">
            <a:extLst>
              <a:ext uri="{FF2B5EF4-FFF2-40B4-BE49-F238E27FC236}">
                <a16:creationId xmlns:a16="http://schemas.microsoft.com/office/drawing/2014/main" id="{4602902C-A491-774E-9898-B476530792FC}"/>
              </a:ext>
            </a:extLst>
          </p:cNvPr>
          <p:cNvSpPr>
            <a:spLocks noGrp="1"/>
          </p:cNvSpPr>
          <p:nvPr>
            <p:ph type="sldNum" sz="quarter" idx="4"/>
          </p:nvPr>
        </p:nvSpPr>
        <p:spPr>
          <a:xfrm>
            <a:off x="11760200" y="6589484"/>
            <a:ext cx="431800" cy="268516"/>
          </a:xfrm>
          <a:prstGeom prst="rect">
            <a:avLst/>
          </a:prstGeom>
          <a:solidFill>
            <a:schemeClr val="bg1">
              <a:alpha val="90000"/>
            </a:schemeClr>
          </a:solidFill>
          <a:ln w="19050">
            <a:noFill/>
          </a:ln>
        </p:spPr>
        <p:txBody>
          <a:bodyPr vert="horz" lIns="36000" tIns="45720" rIns="180000" bIns="45720" rtlCol="0" anchor="ctr"/>
          <a:lstStyle>
            <a:lvl1pPr algn="r">
              <a:defRPr lang="en-US" sz="900" b="1" smtClean="0">
                <a:latin typeface="Arial" panose="020B0604020202020204" pitchFamily="34" charset="0"/>
                <a:cs typeface="Arial" panose="020B0604020202020204" pitchFamily="34" charset="0"/>
              </a:defRPr>
            </a:lvl1pPr>
          </a:lstStyle>
          <a:p>
            <a:fld id="{8770DC9F-D8CF-3742-A61E-672E08271ED4}" type="slidenum">
              <a:rPr lang="en-CA" smtClean="0"/>
              <a:pPr/>
              <a:t>‹#›</a:t>
            </a:fld>
            <a:endParaRPr lang="en-CA"/>
          </a:p>
        </p:txBody>
      </p:sp>
      <p:sp>
        <p:nvSpPr>
          <p:cNvPr id="9" name="TextBox 8">
            <a:extLst>
              <a:ext uri="{FF2B5EF4-FFF2-40B4-BE49-F238E27FC236}">
                <a16:creationId xmlns:a16="http://schemas.microsoft.com/office/drawing/2014/main" id="{26B5A9E1-6CC5-4CFA-B811-4570611336B3}"/>
              </a:ext>
            </a:extLst>
          </p:cNvPr>
          <p:cNvSpPr txBox="1"/>
          <p:nvPr userDrawn="1"/>
        </p:nvSpPr>
        <p:spPr>
          <a:xfrm>
            <a:off x="74815" y="6604152"/>
            <a:ext cx="1637607" cy="261610"/>
          </a:xfrm>
          <a:prstGeom prst="rect">
            <a:avLst/>
          </a:prstGeom>
          <a:solidFill>
            <a:schemeClr val="bg1"/>
          </a:solidFill>
        </p:spPr>
        <p:txBody>
          <a:bodyPr wrap="square" rtlCol="0">
            <a:spAutoFit/>
          </a:bodyPr>
          <a:lstStyle/>
          <a:p>
            <a:r>
              <a:rPr lang="en-US" sz="1100" b="1" dirty="0">
                <a:latin typeface="Helvetica Now Display XBlack" panose="020B0B04030202020204" pitchFamily="34" charset="0"/>
              </a:rPr>
              <a:t>ARCADIS IBI GROUP</a:t>
            </a:r>
          </a:p>
        </p:txBody>
      </p:sp>
    </p:spTree>
    <p:extLst>
      <p:ext uri="{BB962C8B-B14F-4D97-AF65-F5344CB8AC3E}">
        <p14:creationId xmlns:p14="http://schemas.microsoft.com/office/powerpoint/2010/main" val="13166010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97" r:id="rId8"/>
    <p:sldLayoutId id="2147483683" r:id="rId9"/>
    <p:sldLayoutId id="2147483684" r:id="rId10"/>
    <p:sldLayoutId id="2147483685" r:id="rId11"/>
    <p:sldLayoutId id="2147483686" r:id="rId12"/>
    <p:sldLayoutId id="2147483687" r:id="rId13"/>
    <p:sldLayoutId id="2147483688" r:id="rId14"/>
    <p:sldLayoutId id="2147483690" r:id="rId15"/>
    <p:sldLayoutId id="2147483691" r:id="rId16"/>
    <p:sldLayoutId id="2147483692" r:id="rId17"/>
    <p:sldLayoutId id="2147483693" r:id="rId18"/>
    <p:sldLayoutId id="2147483694" r:id="rId19"/>
    <p:sldLayoutId id="2147483696" r:id="rId20"/>
    <p:sldLayoutId id="2147483695" r:id="rId21"/>
  </p:sldLayoutIdLst>
  <p:hf hdr="0" dt="0"/>
  <p:txStyles>
    <p:titleStyle>
      <a:lvl1pPr algn="l" defTabSz="914377"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ts val="2600"/>
        </a:lnSpc>
        <a:spcBef>
          <a:spcPts val="60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www.linkedin.com/company/ibi-group_2/" TargetMode="External"/><Relationship Id="rId13"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hyperlink" Target="https://www.youtube.com/channel/UCHeNBald7aLLE1aTz0LSf6w" TargetMode="External"/><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hyperlink" Target="https://www.instagram.com/ibi_group/?hl=en" TargetMode="External"/><Relationship Id="rId11" Type="http://schemas.openxmlformats.org/officeDocument/2006/relationships/image" Target="../media/image82.png"/><Relationship Id="rId5" Type="http://schemas.openxmlformats.org/officeDocument/2006/relationships/image" Target="../media/image79.png"/><Relationship Id="rId15" Type="http://schemas.openxmlformats.org/officeDocument/2006/relationships/image" Target="../media/image84.png"/><Relationship Id="rId10" Type="http://schemas.openxmlformats.org/officeDocument/2006/relationships/hyperlink" Target="https://twitter.com/ibigroup" TargetMode="External"/><Relationship Id="rId4" Type="http://schemas.openxmlformats.org/officeDocument/2006/relationships/hyperlink" Target="https://www.facebook.com/ibigroup/" TargetMode="External"/><Relationship Id="rId9" Type="http://schemas.openxmlformats.org/officeDocument/2006/relationships/image" Target="../media/image81.png"/><Relationship Id="rId14" Type="http://schemas.openxmlformats.org/officeDocument/2006/relationships/hyperlink" Target="https://www.ibigroup.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ilbertsville Mount Upton Central School District">
            <a:extLst>
              <a:ext uri="{FF2B5EF4-FFF2-40B4-BE49-F238E27FC236}">
                <a16:creationId xmlns:a16="http://schemas.microsoft.com/office/drawing/2014/main" id="{C95128BB-D033-47B4-970D-897C9CA28F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61742"/>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6" name="SmartArt Placeholder 5">
            <a:extLst>
              <a:ext uri="{FF2B5EF4-FFF2-40B4-BE49-F238E27FC236}">
                <a16:creationId xmlns:a16="http://schemas.microsoft.com/office/drawing/2014/main" id="{7749F750-40A8-3947-92A8-6817307356EE}"/>
              </a:ext>
            </a:extLst>
          </p:cNvPr>
          <p:cNvSpPr>
            <a:spLocks noGrp="1"/>
          </p:cNvSpPr>
          <p:nvPr>
            <p:ph type="dgm" sz="quarter" idx="15"/>
          </p:nvPr>
        </p:nvSpPr>
        <p:spPr>
          <a:xfrm>
            <a:off x="-25399" y="4009"/>
            <a:ext cx="12217399" cy="6869140"/>
          </a:xfrm>
          <a:solidFill>
            <a:schemeClr val="tx1">
              <a:alpha val="60000"/>
            </a:schemeClr>
          </a:solidFill>
        </p:spPr>
      </p:sp>
      <p:sp>
        <p:nvSpPr>
          <p:cNvPr id="5" name="Text Placeholder 4">
            <a:extLst>
              <a:ext uri="{FF2B5EF4-FFF2-40B4-BE49-F238E27FC236}">
                <a16:creationId xmlns:a16="http://schemas.microsoft.com/office/drawing/2014/main" id="{8F7229F3-9E6E-419E-B46F-0037758A6D1B}"/>
              </a:ext>
            </a:extLst>
          </p:cNvPr>
          <p:cNvSpPr>
            <a:spLocks noGrp="1"/>
          </p:cNvSpPr>
          <p:nvPr>
            <p:ph type="body" sz="quarter" idx="16"/>
          </p:nvPr>
        </p:nvSpPr>
        <p:spPr>
          <a:xfrm>
            <a:off x="1389321" y="1993219"/>
            <a:ext cx="9413358" cy="2890720"/>
          </a:xfrm>
        </p:spPr>
        <p:txBody>
          <a:bodyPr/>
          <a:lstStyle/>
          <a:p>
            <a:r>
              <a:rPr lang="en-CA" sz="3600" dirty="0"/>
              <a:t>Gilbertsville-Mount Upton CSD</a:t>
            </a:r>
          </a:p>
          <a:p>
            <a:r>
              <a:rPr lang="en-CA" sz="2800" dirty="0"/>
              <a:t> </a:t>
            </a:r>
          </a:p>
          <a:p>
            <a:r>
              <a:rPr lang="en-CA" sz="2800" dirty="0"/>
              <a:t>2023 Capital project</a:t>
            </a:r>
          </a:p>
        </p:txBody>
      </p:sp>
      <p:sp>
        <p:nvSpPr>
          <p:cNvPr id="29" name="Text Placeholder 28">
            <a:extLst>
              <a:ext uri="{FF2B5EF4-FFF2-40B4-BE49-F238E27FC236}">
                <a16:creationId xmlns:a16="http://schemas.microsoft.com/office/drawing/2014/main" id="{DEECD59E-F52D-4E2B-BAE0-8F1C9B667FF6}"/>
              </a:ext>
            </a:extLst>
          </p:cNvPr>
          <p:cNvSpPr>
            <a:spLocks noGrp="1"/>
          </p:cNvSpPr>
          <p:nvPr>
            <p:ph type="body" sz="quarter" idx="17"/>
          </p:nvPr>
        </p:nvSpPr>
        <p:spPr>
          <a:xfrm>
            <a:off x="1389063" y="5207309"/>
            <a:ext cx="9413875" cy="989012"/>
          </a:xfrm>
        </p:spPr>
        <p:txBody>
          <a:bodyPr/>
          <a:lstStyle/>
          <a:p>
            <a:pPr lvl="0"/>
            <a:r>
              <a:rPr lang="en-US" dirty="0"/>
              <a:t>PRESENTED BY Arcadis IBI Group</a:t>
            </a:r>
          </a:p>
          <a:p>
            <a:pPr lvl="0"/>
            <a:r>
              <a:rPr lang="en-US" dirty="0"/>
              <a:t>March 15, 2023</a:t>
            </a:r>
            <a:endParaRPr lang="en-CA" dirty="0"/>
          </a:p>
        </p:txBody>
      </p:sp>
      <p:pic>
        <p:nvPicPr>
          <p:cNvPr id="24" name="Picture 23">
            <a:extLst>
              <a:ext uri="{FF2B5EF4-FFF2-40B4-BE49-F238E27FC236}">
                <a16:creationId xmlns:a16="http://schemas.microsoft.com/office/drawing/2014/main" id="{0F6B4407-F547-A74F-9105-956A6C9588A5}"/>
              </a:ext>
            </a:extLst>
          </p:cNvPr>
          <p:cNvPicPr>
            <a:picLocks noChangeAspect="1"/>
          </p:cNvPicPr>
          <p:nvPr/>
        </p:nvPicPr>
        <p:blipFill>
          <a:blip r:embed="rId3"/>
          <a:srcRect/>
          <a:stretch/>
        </p:blipFill>
        <p:spPr>
          <a:xfrm>
            <a:off x="5471966" y="306982"/>
            <a:ext cx="1248068" cy="697125"/>
          </a:xfrm>
          <a:prstGeom prst="rect">
            <a:avLst/>
          </a:prstGeom>
        </p:spPr>
      </p:pic>
      <p:sp>
        <p:nvSpPr>
          <p:cNvPr id="25" name="Rectangle 84">
            <a:extLst>
              <a:ext uri="{FF2B5EF4-FFF2-40B4-BE49-F238E27FC236}">
                <a16:creationId xmlns:a16="http://schemas.microsoft.com/office/drawing/2014/main" id="{794269D2-6BA9-2E45-B325-061853626A5E}"/>
              </a:ext>
            </a:extLst>
          </p:cNvPr>
          <p:cNvSpPr/>
          <p:nvPr/>
        </p:nvSpPr>
        <p:spPr>
          <a:xfrm>
            <a:off x="563291" y="618491"/>
            <a:ext cx="11065419" cy="5621018"/>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74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10</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1"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Soccer Scoreboard (alternate)</a:t>
            </a:r>
          </a:p>
        </p:txBody>
      </p:sp>
      <p:pic>
        <p:nvPicPr>
          <p:cNvPr id="8" name="Picture 7">
            <a:extLst>
              <a:ext uri="{FF2B5EF4-FFF2-40B4-BE49-F238E27FC236}">
                <a16:creationId xmlns:a16="http://schemas.microsoft.com/office/drawing/2014/main" id="{4FE7545E-D7F2-4B39-87AC-F725D87835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6788" y="1939936"/>
            <a:ext cx="3581399" cy="4301301"/>
          </a:xfrm>
          <a:prstGeom prst="rect">
            <a:avLst/>
          </a:prstGeom>
        </p:spPr>
      </p:pic>
      <p:sp>
        <p:nvSpPr>
          <p:cNvPr id="9" name="Star: 5 Points 8">
            <a:extLst>
              <a:ext uri="{FF2B5EF4-FFF2-40B4-BE49-F238E27FC236}">
                <a16:creationId xmlns:a16="http://schemas.microsoft.com/office/drawing/2014/main" id="{95A50551-D85B-42C9-8F7A-B128F857EA21}"/>
              </a:ext>
            </a:extLst>
          </p:cNvPr>
          <p:cNvSpPr/>
          <p:nvPr/>
        </p:nvSpPr>
        <p:spPr>
          <a:xfrm>
            <a:off x="2939187" y="5166050"/>
            <a:ext cx="367630" cy="34322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occer Scoreboards | Team Fitz Graphics">
            <a:extLst>
              <a:ext uri="{FF2B5EF4-FFF2-40B4-BE49-F238E27FC236}">
                <a16:creationId xmlns:a16="http://schemas.microsoft.com/office/drawing/2014/main" id="{4C2A131F-DD48-4D10-A83D-0D794EE6963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306817" y="1179480"/>
            <a:ext cx="2057400" cy="26384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F8B2EBC-775F-4D12-BFA1-2CC23D7DAF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28241" y="1118286"/>
            <a:ext cx="4631959" cy="3473969"/>
          </a:xfrm>
          <a:prstGeom prst="rect">
            <a:avLst/>
          </a:prstGeom>
        </p:spPr>
      </p:pic>
      <p:pic>
        <p:nvPicPr>
          <p:cNvPr id="11" name="Picture 10">
            <a:extLst>
              <a:ext uri="{FF2B5EF4-FFF2-40B4-BE49-F238E27FC236}">
                <a16:creationId xmlns:a16="http://schemas.microsoft.com/office/drawing/2014/main" id="{1F070E8A-0715-4C1F-BC93-531815E0CC2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5490882" y="3506453"/>
            <a:ext cx="2652721" cy="1974149"/>
          </a:xfrm>
          <a:prstGeom prst="rect">
            <a:avLst/>
          </a:prstGeom>
        </p:spPr>
      </p:pic>
      <p:sp>
        <p:nvSpPr>
          <p:cNvPr id="12" name="Text Placeholder 2">
            <a:extLst>
              <a:ext uri="{FF2B5EF4-FFF2-40B4-BE49-F238E27FC236}">
                <a16:creationId xmlns:a16="http://schemas.microsoft.com/office/drawing/2014/main" id="{5FD09C4C-D312-4DFE-B36D-DD92870A4E85}"/>
              </a:ext>
            </a:extLst>
          </p:cNvPr>
          <p:cNvSpPr txBox="1">
            <a:spLocks/>
          </p:cNvSpPr>
          <p:nvPr/>
        </p:nvSpPr>
        <p:spPr>
          <a:xfrm>
            <a:off x="6817242" y="5873009"/>
            <a:ext cx="5521231"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Wood Guardrail Replacement</a:t>
            </a:r>
          </a:p>
        </p:txBody>
      </p:sp>
    </p:spTree>
    <p:extLst>
      <p:ext uri="{BB962C8B-B14F-4D97-AF65-F5344CB8AC3E}">
        <p14:creationId xmlns:p14="http://schemas.microsoft.com/office/powerpoint/2010/main" val="57949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11</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Retaining Wall Reconstruction</a:t>
            </a:r>
          </a:p>
        </p:txBody>
      </p:sp>
      <p:pic>
        <p:nvPicPr>
          <p:cNvPr id="9" name="Picture 8">
            <a:extLst>
              <a:ext uri="{FF2B5EF4-FFF2-40B4-BE49-F238E27FC236}">
                <a16:creationId xmlns:a16="http://schemas.microsoft.com/office/drawing/2014/main" id="{FD720684-815C-40A5-8BC5-5D1EB17AB6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61311" y="2002139"/>
            <a:ext cx="4174921" cy="3131191"/>
          </a:xfrm>
          <a:prstGeom prst="rect">
            <a:avLst/>
          </a:prstGeom>
        </p:spPr>
      </p:pic>
      <p:pic>
        <p:nvPicPr>
          <p:cNvPr id="10" name="Picture 9">
            <a:extLst>
              <a:ext uri="{FF2B5EF4-FFF2-40B4-BE49-F238E27FC236}">
                <a16:creationId xmlns:a16="http://schemas.microsoft.com/office/drawing/2014/main" id="{D9089D23-01A3-471F-AE56-6236AE5CC5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41286" y="1969213"/>
            <a:ext cx="4789403" cy="3164117"/>
          </a:xfrm>
          <a:prstGeom prst="rect">
            <a:avLst/>
          </a:prstGeom>
        </p:spPr>
      </p:pic>
      <p:sp>
        <p:nvSpPr>
          <p:cNvPr id="11" name="Text Placeholder 2">
            <a:extLst>
              <a:ext uri="{FF2B5EF4-FFF2-40B4-BE49-F238E27FC236}">
                <a16:creationId xmlns:a16="http://schemas.microsoft.com/office/drawing/2014/main" id="{D3605923-9C59-408C-9AE9-DA23FF6ACEE0}"/>
              </a:ext>
            </a:extLst>
          </p:cNvPr>
          <p:cNvSpPr txBox="1">
            <a:spLocks/>
          </p:cNvSpPr>
          <p:nvPr/>
        </p:nvSpPr>
        <p:spPr>
          <a:xfrm>
            <a:off x="4628147" y="5845545"/>
            <a:ext cx="7616649"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Septic Dosing Valves &amp; Piping Replacement</a:t>
            </a:r>
          </a:p>
        </p:txBody>
      </p:sp>
    </p:spTree>
    <p:extLst>
      <p:ext uri="{BB962C8B-B14F-4D97-AF65-F5344CB8AC3E}">
        <p14:creationId xmlns:p14="http://schemas.microsoft.com/office/powerpoint/2010/main" val="27416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ilbertsville Mount Upton Central School District">
            <a:extLst>
              <a:ext uri="{FF2B5EF4-FFF2-40B4-BE49-F238E27FC236}">
                <a16:creationId xmlns:a16="http://schemas.microsoft.com/office/drawing/2014/main" id="{845B852E-2DED-4F4C-BD7B-E61F7F6D73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Architectural &amp; Engineering services</a:t>
            </a:r>
          </a:p>
        </p:txBody>
      </p:sp>
      <p:sp>
        <p:nvSpPr>
          <p:cNvPr id="12" name="Rectangle 11">
            <a:extLst>
              <a:ext uri="{FF2B5EF4-FFF2-40B4-BE49-F238E27FC236}">
                <a16:creationId xmlns:a16="http://schemas.microsoft.com/office/drawing/2014/main" id="{B1C4EBEA-011A-495B-805C-6FE3A101F48A}"/>
              </a:ext>
            </a:extLst>
          </p:cNvPr>
          <p:cNvSpPr/>
          <p:nvPr/>
        </p:nvSpPr>
        <p:spPr>
          <a:xfrm>
            <a:off x="1890" y="6894"/>
            <a:ext cx="12190110" cy="6851107"/>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 Placeholder 4">
            <a:extLst>
              <a:ext uri="{FF2B5EF4-FFF2-40B4-BE49-F238E27FC236}">
                <a16:creationId xmlns:a16="http://schemas.microsoft.com/office/drawing/2014/main" id="{6499498B-3C8E-4CF2-B831-3952D1E4C70F}"/>
              </a:ext>
            </a:extLst>
          </p:cNvPr>
          <p:cNvSpPr txBox="1">
            <a:spLocks/>
          </p:cNvSpPr>
          <p:nvPr/>
        </p:nvSpPr>
        <p:spPr>
          <a:xfrm>
            <a:off x="1389152" y="3123247"/>
            <a:ext cx="9413358" cy="1366866"/>
          </a:xfrm>
          <a:prstGeom prst="rect">
            <a:avLst/>
          </a:prstGeom>
          <a:noFill/>
          <a:ln w="57150">
            <a:noFill/>
            <a:miter lim="800000"/>
          </a:ln>
        </p:spPr>
        <p:txBody>
          <a:bodyPr vert="horz" wrap="square" lIns="432000" tIns="288000" rIns="432000" bIns="540000" rtlCol="0" anchor="t" anchorCtr="0">
            <a:noAutofit/>
          </a:bodyPr>
          <a:lstStyle>
            <a:lvl1pPr marL="0" indent="0" algn="l" defTabSz="914377" rtl="0" eaLnBrk="1" fontAlgn="base" latinLnBrk="0" hangingPunct="1">
              <a:lnSpc>
                <a:spcPts val="2600"/>
              </a:lnSpc>
              <a:spcBef>
                <a:spcPts val="600"/>
              </a:spcBef>
              <a:spcAft>
                <a:spcPts val="1200"/>
              </a:spcAft>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4000" b="1" dirty="0">
                <a:solidFill>
                  <a:schemeClr val="bg1"/>
                </a:solidFill>
              </a:rPr>
              <a:t>Potential Project Scope</a:t>
            </a:r>
          </a:p>
          <a:p>
            <a:pPr algn="ctr"/>
            <a:r>
              <a:rPr lang="en-CA" sz="4000" b="1" dirty="0">
                <a:solidFill>
                  <a:schemeClr val="bg1"/>
                </a:solidFill>
              </a:rPr>
              <a:t>Building Exterior</a:t>
            </a:r>
          </a:p>
        </p:txBody>
      </p:sp>
      <p:pic>
        <p:nvPicPr>
          <p:cNvPr id="28" name="Picture 27">
            <a:extLst>
              <a:ext uri="{FF2B5EF4-FFF2-40B4-BE49-F238E27FC236}">
                <a16:creationId xmlns:a16="http://schemas.microsoft.com/office/drawing/2014/main" id="{254CE17D-2785-4E50-86B3-374571F829AB}"/>
              </a:ext>
            </a:extLst>
          </p:cNvPr>
          <p:cNvPicPr>
            <a:picLocks noChangeAspect="1"/>
          </p:cNvPicPr>
          <p:nvPr/>
        </p:nvPicPr>
        <p:blipFill>
          <a:blip r:embed="rId3"/>
          <a:srcRect/>
          <a:stretch/>
        </p:blipFill>
        <p:spPr>
          <a:xfrm>
            <a:off x="5471966" y="268549"/>
            <a:ext cx="1248068" cy="697125"/>
          </a:xfrm>
          <a:prstGeom prst="rect">
            <a:avLst/>
          </a:prstGeom>
        </p:spPr>
      </p:pic>
      <p:sp>
        <p:nvSpPr>
          <p:cNvPr id="29" name="Rectangle 84">
            <a:extLst>
              <a:ext uri="{FF2B5EF4-FFF2-40B4-BE49-F238E27FC236}">
                <a16:creationId xmlns:a16="http://schemas.microsoft.com/office/drawing/2014/main" id="{37D4DBDD-3743-4357-BE9B-A57F89245949}"/>
              </a:ext>
            </a:extLst>
          </p:cNvPr>
          <p:cNvSpPr/>
          <p:nvPr/>
        </p:nvSpPr>
        <p:spPr>
          <a:xfrm>
            <a:off x="563291" y="618491"/>
            <a:ext cx="11065419" cy="5433966"/>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67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13</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Through-Wall Flashing Repair</a:t>
            </a:r>
          </a:p>
        </p:txBody>
      </p:sp>
      <p:pic>
        <p:nvPicPr>
          <p:cNvPr id="9" name="Picture 8">
            <a:extLst>
              <a:ext uri="{FF2B5EF4-FFF2-40B4-BE49-F238E27FC236}">
                <a16:creationId xmlns:a16="http://schemas.microsoft.com/office/drawing/2014/main" id="{21A7E5F8-22F9-4A99-84DE-57B7F2E87B5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1128662" y="1585737"/>
            <a:ext cx="3237558" cy="2428169"/>
          </a:xfrm>
          <a:prstGeom prst="rect">
            <a:avLst/>
          </a:prstGeom>
        </p:spPr>
      </p:pic>
      <p:pic>
        <p:nvPicPr>
          <p:cNvPr id="11" name="Picture 10">
            <a:extLst>
              <a:ext uri="{FF2B5EF4-FFF2-40B4-BE49-F238E27FC236}">
                <a16:creationId xmlns:a16="http://schemas.microsoft.com/office/drawing/2014/main" id="{0680B4FA-77FD-45A3-B791-78A79CD689E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811" y="4300331"/>
            <a:ext cx="5070083" cy="1879518"/>
          </a:xfrm>
          <a:prstGeom prst="rect">
            <a:avLst/>
          </a:prstGeom>
        </p:spPr>
      </p:pic>
      <p:pic>
        <p:nvPicPr>
          <p:cNvPr id="10" name="Picture 9">
            <a:extLst>
              <a:ext uri="{FF2B5EF4-FFF2-40B4-BE49-F238E27FC236}">
                <a16:creationId xmlns:a16="http://schemas.microsoft.com/office/drawing/2014/main" id="{25061D74-71E1-4D97-AFDA-6057D9AB0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7809217" y="2278510"/>
            <a:ext cx="4027988" cy="3020991"/>
          </a:xfrm>
          <a:prstGeom prst="rect">
            <a:avLst/>
          </a:prstGeom>
        </p:spPr>
      </p:pic>
      <p:pic>
        <p:nvPicPr>
          <p:cNvPr id="12" name="Picture 11">
            <a:extLst>
              <a:ext uri="{FF2B5EF4-FFF2-40B4-BE49-F238E27FC236}">
                <a16:creationId xmlns:a16="http://schemas.microsoft.com/office/drawing/2014/main" id="{10D8E77D-3D6F-46E6-B693-6255D6E3D2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94311" y="1269167"/>
            <a:ext cx="3794892" cy="2003603"/>
          </a:xfrm>
          <a:prstGeom prst="rect">
            <a:avLst/>
          </a:prstGeom>
        </p:spPr>
      </p:pic>
      <p:sp>
        <p:nvSpPr>
          <p:cNvPr id="14" name="Text Placeholder 2">
            <a:extLst>
              <a:ext uri="{FF2B5EF4-FFF2-40B4-BE49-F238E27FC236}">
                <a16:creationId xmlns:a16="http://schemas.microsoft.com/office/drawing/2014/main" id="{22F92F79-9DD6-4517-B47C-EA3D5A4ABCE9}"/>
              </a:ext>
            </a:extLst>
          </p:cNvPr>
          <p:cNvSpPr txBox="1">
            <a:spLocks/>
          </p:cNvSpPr>
          <p:nvPr/>
        </p:nvSpPr>
        <p:spPr>
          <a:xfrm>
            <a:off x="8007260" y="5917509"/>
            <a:ext cx="3631902"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Metal Roof Coating</a:t>
            </a:r>
          </a:p>
        </p:txBody>
      </p:sp>
    </p:spTree>
    <p:extLst>
      <p:ext uri="{BB962C8B-B14F-4D97-AF65-F5344CB8AC3E}">
        <p14:creationId xmlns:p14="http://schemas.microsoft.com/office/powerpoint/2010/main" val="166848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14</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56147" y="-452616"/>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Security Film at Exterior Glass (alternate)</a:t>
            </a:r>
          </a:p>
        </p:txBody>
      </p:sp>
      <p:pic>
        <p:nvPicPr>
          <p:cNvPr id="6" name="Picture 5">
            <a:extLst>
              <a:ext uri="{FF2B5EF4-FFF2-40B4-BE49-F238E27FC236}">
                <a16:creationId xmlns:a16="http://schemas.microsoft.com/office/drawing/2014/main" id="{19F8D333-C1AA-4A09-B89A-DC5F933A057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5938882" y="1824264"/>
            <a:ext cx="4709772" cy="3532329"/>
          </a:xfrm>
          <a:prstGeom prst="rect">
            <a:avLst/>
          </a:prstGeom>
        </p:spPr>
      </p:pic>
      <p:pic>
        <p:nvPicPr>
          <p:cNvPr id="1026" name="Picture 2" descr="Amazon.com: 8 Mil Security Window Film 30&quot; Wide x 6.5 ft. Roll : Tools &amp;  Home Improvement">
            <a:extLst>
              <a:ext uri="{FF2B5EF4-FFF2-40B4-BE49-F238E27FC236}">
                <a16:creationId xmlns:a16="http://schemas.microsoft.com/office/drawing/2014/main" id="{9EF0407E-CA6F-4C0D-8BFA-B65290C7BB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8002" y="2997317"/>
            <a:ext cx="2947998" cy="2947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urity Film | Bullet Resistant Security Film">
            <a:extLst>
              <a:ext uri="{FF2B5EF4-FFF2-40B4-BE49-F238E27FC236}">
                <a16:creationId xmlns:a16="http://schemas.microsoft.com/office/drawing/2014/main" id="{8F64523A-81B4-4BF6-AF83-1D64D7FA04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463" y="1209856"/>
            <a:ext cx="3075208" cy="227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37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ilbertsville Mount Upton Central School District">
            <a:extLst>
              <a:ext uri="{FF2B5EF4-FFF2-40B4-BE49-F238E27FC236}">
                <a16:creationId xmlns:a16="http://schemas.microsoft.com/office/drawing/2014/main" id="{01E08603-D88F-44C6-82DB-068A925109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Architectural &amp; Engineering services</a:t>
            </a:r>
          </a:p>
        </p:txBody>
      </p:sp>
      <p:sp>
        <p:nvSpPr>
          <p:cNvPr id="12" name="Rectangle 11">
            <a:extLst>
              <a:ext uri="{FF2B5EF4-FFF2-40B4-BE49-F238E27FC236}">
                <a16:creationId xmlns:a16="http://schemas.microsoft.com/office/drawing/2014/main" id="{B1C4EBEA-011A-495B-805C-6FE3A101F48A}"/>
              </a:ext>
            </a:extLst>
          </p:cNvPr>
          <p:cNvSpPr/>
          <p:nvPr/>
        </p:nvSpPr>
        <p:spPr>
          <a:xfrm>
            <a:off x="1890" y="6894"/>
            <a:ext cx="12190110" cy="6851107"/>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 Placeholder 4">
            <a:extLst>
              <a:ext uri="{FF2B5EF4-FFF2-40B4-BE49-F238E27FC236}">
                <a16:creationId xmlns:a16="http://schemas.microsoft.com/office/drawing/2014/main" id="{6499498B-3C8E-4CF2-B831-3952D1E4C70F}"/>
              </a:ext>
            </a:extLst>
          </p:cNvPr>
          <p:cNvSpPr txBox="1">
            <a:spLocks/>
          </p:cNvSpPr>
          <p:nvPr/>
        </p:nvSpPr>
        <p:spPr>
          <a:xfrm>
            <a:off x="1389152" y="3123247"/>
            <a:ext cx="9413358" cy="1366866"/>
          </a:xfrm>
          <a:prstGeom prst="rect">
            <a:avLst/>
          </a:prstGeom>
          <a:noFill/>
          <a:ln w="57150">
            <a:noFill/>
            <a:miter lim="800000"/>
          </a:ln>
        </p:spPr>
        <p:txBody>
          <a:bodyPr vert="horz" wrap="square" lIns="432000" tIns="288000" rIns="432000" bIns="540000" rtlCol="0" anchor="t" anchorCtr="0">
            <a:noAutofit/>
          </a:bodyPr>
          <a:lstStyle>
            <a:lvl1pPr marL="0" indent="0" algn="l" defTabSz="914377" rtl="0" eaLnBrk="1" fontAlgn="base" latinLnBrk="0" hangingPunct="1">
              <a:lnSpc>
                <a:spcPts val="2600"/>
              </a:lnSpc>
              <a:spcBef>
                <a:spcPts val="600"/>
              </a:spcBef>
              <a:spcAft>
                <a:spcPts val="1200"/>
              </a:spcAft>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4000" b="1" dirty="0">
                <a:solidFill>
                  <a:schemeClr val="bg1"/>
                </a:solidFill>
              </a:rPr>
              <a:t>Proposed Project Scope</a:t>
            </a:r>
          </a:p>
          <a:p>
            <a:pPr algn="ctr"/>
            <a:r>
              <a:rPr lang="en-CA" sz="4000" b="1" dirty="0">
                <a:solidFill>
                  <a:schemeClr val="bg1"/>
                </a:solidFill>
              </a:rPr>
              <a:t>Building Interior</a:t>
            </a:r>
          </a:p>
        </p:txBody>
      </p:sp>
      <p:pic>
        <p:nvPicPr>
          <p:cNvPr id="28" name="Picture 27">
            <a:extLst>
              <a:ext uri="{FF2B5EF4-FFF2-40B4-BE49-F238E27FC236}">
                <a16:creationId xmlns:a16="http://schemas.microsoft.com/office/drawing/2014/main" id="{254CE17D-2785-4E50-86B3-374571F829AB}"/>
              </a:ext>
            </a:extLst>
          </p:cNvPr>
          <p:cNvPicPr>
            <a:picLocks noChangeAspect="1"/>
          </p:cNvPicPr>
          <p:nvPr/>
        </p:nvPicPr>
        <p:blipFill>
          <a:blip r:embed="rId3"/>
          <a:srcRect/>
          <a:stretch/>
        </p:blipFill>
        <p:spPr>
          <a:xfrm>
            <a:off x="5471966" y="259840"/>
            <a:ext cx="1248068" cy="697125"/>
          </a:xfrm>
          <a:prstGeom prst="rect">
            <a:avLst/>
          </a:prstGeom>
        </p:spPr>
      </p:pic>
      <p:sp>
        <p:nvSpPr>
          <p:cNvPr id="29" name="Rectangle 84">
            <a:extLst>
              <a:ext uri="{FF2B5EF4-FFF2-40B4-BE49-F238E27FC236}">
                <a16:creationId xmlns:a16="http://schemas.microsoft.com/office/drawing/2014/main" id="{37D4DBDD-3743-4357-BE9B-A57F89245949}"/>
              </a:ext>
            </a:extLst>
          </p:cNvPr>
          <p:cNvSpPr/>
          <p:nvPr/>
        </p:nvSpPr>
        <p:spPr>
          <a:xfrm>
            <a:off x="563291" y="618491"/>
            <a:ext cx="11065419" cy="5433966"/>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28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16</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1" y="-348343"/>
            <a:ext cx="861173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Auditorium Control Booth</a:t>
            </a:r>
          </a:p>
        </p:txBody>
      </p:sp>
      <p:pic>
        <p:nvPicPr>
          <p:cNvPr id="6" name="Picture 5">
            <a:extLst>
              <a:ext uri="{FF2B5EF4-FFF2-40B4-BE49-F238E27FC236}">
                <a16:creationId xmlns:a16="http://schemas.microsoft.com/office/drawing/2014/main" id="{DB36DBF1-C10C-4DB2-B7C5-E5EF355B9A2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243074" y="1671665"/>
            <a:ext cx="4611594" cy="3458695"/>
          </a:xfrm>
          <a:prstGeom prst="rect">
            <a:avLst/>
          </a:prstGeom>
        </p:spPr>
      </p:pic>
      <p:pic>
        <p:nvPicPr>
          <p:cNvPr id="9" name="Picture 8">
            <a:extLst>
              <a:ext uri="{FF2B5EF4-FFF2-40B4-BE49-F238E27FC236}">
                <a16:creationId xmlns:a16="http://schemas.microsoft.com/office/drawing/2014/main" id="{69AA898B-D506-4650-A337-C0C5B6EFBF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3506" y="3590753"/>
            <a:ext cx="2810435" cy="2684309"/>
          </a:xfrm>
          <a:prstGeom prst="rect">
            <a:avLst/>
          </a:prstGeom>
        </p:spPr>
      </p:pic>
      <p:sp>
        <p:nvSpPr>
          <p:cNvPr id="14" name="Star: 5 Points 13">
            <a:extLst>
              <a:ext uri="{FF2B5EF4-FFF2-40B4-BE49-F238E27FC236}">
                <a16:creationId xmlns:a16="http://schemas.microsoft.com/office/drawing/2014/main" id="{28C7C2AE-3982-4EC4-8FAD-ED69FF8DC120}"/>
              </a:ext>
            </a:extLst>
          </p:cNvPr>
          <p:cNvSpPr/>
          <p:nvPr/>
        </p:nvSpPr>
        <p:spPr>
          <a:xfrm>
            <a:off x="4394908" y="5368925"/>
            <a:ext cx="367630" cy="34322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05F166-2B0A-CED0-8EE3-231A4436F3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503396" y="1924280"/>
            <a:ext cx="4756643" cy="3582165"/>
          </a:xfrm>
          <a:prstGeom prst="rect">
            <a:avLst/>
          </a:prstGeom>
        </p:spPr>
      </p:pic>
      <p:pic>
        <p:nvPicPr>
          <p:cNvPr id="4" name="Picture 2" descr="Gym Divider Curtains | Bleachers | Carroll Seating Company">
            <a:extLst>
              <a:ext uri="{FF2B5EF4-FFF2-40B4-BE49-F238E27FC236}">
                <a16:creationId xmlns:a16="http://schemas.microsoft.com/office/drawing/2014/main" id="{1708C78A-EDFB-BB72-1E72-17D407EB06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53834" y="1096830"/>
            <a:ext cx="3582165" cy="268907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AB5545A1-9F30-476D-194C-0FE84CF7B4BB}"/>
              </a:ext>
            </a:extLst>
          </p:cNvPr>
          <p:cNvSpPr txBox="1">
            <a:spLocks/>
          </p:cNvSpPr>
          <p:nvPr/>
        </p:nvSpPr>
        <p:spPr>
          <a:xfrm>
            <a:off x="8151628" y="6021472"/>
            <a:ext cx="3727551"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Gymnasium Curtain</a:t>
            </a:r>
          </a:p>
        </p:txBody>
      </p:sp>
    </p:spTree>
    <p:extLst>
      <p:ext uri="{BB962C8B-B14F-4D97-AF65-F5344CB8AC3E}">
        <p14:creationId xmlns:p14="http://schemas.microsoft.com/office/powerpoint/2010/main" val="90845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17</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Main Office Renovation</a:t>
            </a:r>
          </a:p>
        </p:txBody>
      </p:sp>
      <p:pic>
        <p:nvPicPr>
          <p:cNvPr id="6" name="Picture 5">
            <a:extLst>
              <a:ext uri="{FF2B5EF4-FFF2-40B4-BE49-F238E27FC236}">
                <a16:creationId xmlns:a16="http://schemas.microsoft.com/office/drawing/2014/main" id="{AD71F708-2FE1-4769-95DA-0BB7AD37E0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1330" y="1842246"/>
            <a:ext cx="5114721" cy="3845859"/>
          </a:xfrm>
          <a:prstGeom prst="rect">
            <a:avLst/>
          </a:prstGeom>
        </p:spPr>
      </p:pic>
      <p:pic>
        <p:nvPicPr>
          <p:cNvPr id="9" name="Picture 8">
            <a:extLst>
              <a:ext uri="{FF2B5EF4-FFF2-40B4-BE49-F238E27FC236}">
                <a16:creationId xmlns:a16="http://schemas.microsoft.com/office/drawing/2014/main" id="{83782DDA-4C91-49B9-9B00-C22144E547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7677892" y="2023803"/>
            <a:ext cx="4528889" cy="3396667"/>
          </a:xfrm>
          <a:prstGeom prst="rect">
            <a:avLst/>
          </a:prstGeom>
        </p:spPr>
      </p:pic>
      <p:pic>
        <p:nvPicPr>
          <p:cNvPr id="8" name="Picture 7">
            <a:extLst>
              <a:ext uri="{FF2B5EF4-FFF2-40B4-BE49-F238E27FC236}">
                <a16:creationId xmlns:a16="http://schemas.microsoft.com/office/drawing/2014/main" id="{511831BC-3040-4896-9CF5-E70B7C3A2D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5599338" y="1381687"/>
            <a:ext cx="3534048" cy="2650536"/>
          </a:xfrm>
          <a:prstGeom prst="rect">
            <a:avLst/>
          </a:prstGeom>
        </p:spPr>
      </p:pic>
      <p:sp>
        <p:nvSpPr>
          <p:cNvPr id="10" name="Text Placeholder 2">
            <a:extLst>
              <a:ext uri="{FF2B5EF4-FFF2-40B4-BE49-F238E27FC236}">
                <a16:creationId xmlns:a16="http://schemas.microsoft.com/office/drawing/2014/main" id="{D574C0A2-3A77-4449-AB8F-7A13C5AB89A9}"/>
              </a:ext>
            </a:extLst>
          </p:cNvPr>
          <p:cNvSpPr txBox="1">
            <a:spLocks/>
          </p:cNvSpPr>
          <p:nvPr/>
        </p:nvSpPr>
        <p:spPr>
          <a:xfrm>
            <a:off x="9063415" y="5400308"/>
            <a:ext cx="2650536"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Gym Painting</a:t>
            </a:r>
          </a:p>
        </p:txBody>
      </p:sp>
    </p:spTree>
    <p:extLst>
      <p:ext uri="{BB962C8B-B14F-4D97-AF65-F5344CB8AC3E}">
        <p14:creationId xmlns:p14="http://schemas.microsoft.com/office/powerpoint/2010/main" val="17426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18</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Elementary Gym Floor Replacement</a:t>
            </a:r>
          </a:p>
        </p:txBody>
      </p:sp>
      <p:pic>
        <p:nvPicPr>
          <p:cNvPr id="6" name="Picture 5">
            <a:extLst>
              <a:ext uri="{FF2B5EF4-FFF2-40B4-BE49-F238E27FC236}">
                <a16:creationId xmlns:a16="http://schemas.microsoft.com/office/drawing/2014/main" id="{46302490-372B-42AC-8FD5-B64D6A6D44D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788846" y="1744319"/>
            <a:ext cx="4777424" cy="3583068"/>
          </a:xfrm>
          <a:prstGeom prst="rect">
            <a:avLst/>
          </a:prstGeom>
        </p:spPr>
      </p:pic>
      <p:pic>
        <p:nvPicPr>
          <p:cNvPr id="1026" name="Picture 2" descr="New Omnisports from Tarkett Sports">
            <a:extLst>
              <a:ext uri="{FF2B5EF4-FFF2-40B4-BE49-F238E27FC236}">
                <a16:creationId xmlns:a16="http://schemas.microsoft.com/office/drawing/2014/main" id="{805D5229-0791-487F-8F2B-B825BCB7AC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495" y="1185162"/>
            <a:ext cx="4506635" cy="2230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8CAA64-4830-DE95-DA67-5CF7681681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7976465" y="2013404"/>
            <a:ext cx="4324268" cy="3243201"/>
          </a:xfrm>
          <a:prstGeom prst="rect">
            <a:avLst/>
          </a:prstGeom>
        </p:spPr>
      </p:pic>
      <p:pic>
        <p:nvPicPr>
          <p:cNvPr id="4" name="Picture 2" descr="Metal School Lockers | Lightning Lockers">
            <a:extLst>
              <a:ext uri="{FF2B5EF4-FFF2-40B4-BE49-F238E27FC236}">
                <a16:creationId xmlns:a16="http://schemas.microsoft.com/office/drawing/2014/main" id="{E2F4B7BB-71A6-0C9D-CA2F-349DD00A8F8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947736" y="1281598"/>
            <a:ext cx="1399913" cy="3511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0BEAFE6-DBC0-393E-84FC-4552CBA55294}"/>
              </a:ext>
            </a:extLst>
          </p:cNvPr>
          <p:cNvSpPr txBox="1">
            <a:spLocks/>
          </p:cNvSpPr>
          <p:nvPr/>
        </p:nvSpPr>
        <p:spPr>
          <a:xfrm>
            <a:off x="6691726" y="5954933"/>
            <a:ext cx="5284374"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Corridor Locker Replacement</a:t>
            </a:r>
          </a:p>
        </p:txBody>
      </p:sp>
    </p:spTree>
    <p:extLst>
      <p:ext uri="{BB962C8B-B14F-4D97-AF65-F5344CB8AC3E}">
        <p14:creationId xmlns:p14="http://schemas.microsoft.com/office/powerpoint/2010/main" val="299988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19</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Girls Locker Room Locker Replacement</a:t>
            </a:r>
          </a:p>
        </p:txBody>
      </p:sp>
      <p:pic>
        <p:nvPicPr>
          <p:cNvPr id="9" name="Picture 8">
            <a:extLst>
              <a:ext uri="{FF2B5EF4-FFF2-40B4-BE49-F238E27FC236}">
                <a16:creationId xmlns:a16="http://schemas.microsoft.com/office/drawing/2014/main" id="{B58C35A5-3DAF-4C06-9224-4A36058148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2343" y="1066739"/>
            <a:ext cx="3451092" cy="4601456"/>
          </a:xfrm>
          <a:prstGeom prst="rect">
            <a:avLst/>
          </a:prstGeom>
        </p:spPr>
      </p:pic>
      <p:pic>
        <p:nvPicPr>
          <p:cNvPr id="11" name="Picture 10">
            <a:extLst>
              <a:ext uri="{FF2B5EF4-FFF2-40B4-BE49-F238E27FC236}">
                <a16:creationId xmlns:a16="http://schemas.microsoft.com/office/drawing/2014/main" id="{741DF8B6-2A00-47C4-B16F-6CF160A43B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51175" y="3835632"/>
            <a:ext cx="3368038" cy="2296352"/>
          </a:xfrm>
          <a:prstGeom prst="rect">
            <a:avLst/>
          </a:prstGeom>
        </p:spPr>
      </p:pic>
      <p:pic>
        <p:nvPicPr>
          <p:cNvPr id="3" name="Picture 4" descr="AmeriKooler DW081677F-6/10-RM Indoor Walk-In Combination Cooler Freezer  with Floor – Remote Refrigeration – Seiko">
            <a:extLst>
              <a:ext uri="{FF2B5EF4-FFF2-40B4-BE49-F238E27FC236}">
                <a16:creationId xmlns:a16="http://schemas.microsoft.com/office/drawing/2014/main" id="{712BD788-0938-D0BA-117E-78E4BA6C39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38457" y="2288547"/>
            <a:ext cx="3532488" cy="35324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alk-in Cooler/freezer Condenser And Evaporator Systems With 12v 24v Solar  Refrigetor Fridge Freezer Compressor - Vents - AliExpress">
            <a:extLst>
              <a:ext uri="{FF2B5EF4-FFF2-40B4-BE49-F238E27FC236}">
                <a16:creationId xmlns:a16="http://schemas.microsoft.com/office/drawing/2014/main" id="{27926328-2355-BA44-78F3-FA9B3003EC7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519213" y="1290812"/>
            <a:ext cx="2398223" cy="1731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4678DF71-C751-2F93-6994-BA6E21B7465D}"/>
              </a:ext>
            </a:extLst>
          </p:cNvPr>
          <p:cNvSpPr txBox="1">
            <a:spLocks/>
          </p:cNvSpPr>
          <p:nvPr/>
        </p:nvSpPr>
        <p:spPr>
          <a:xfrm>
            <a:off x="7497503" y="5906989"/>
            <a:ext cx="4583560"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Cooler/Freezer Upgrades</a:t>
            </a:r>
          </a:p>
        </p:txBody>
      </p:sp>
    </p:spTree>
    <p:extLst>
      <p:ext uri="{BB962C8B-B14F-4D97-AF65-F5344CB8AC3E}">
        <p14:creationId xmlns:p14="http://schemas.microsoft.com/office/powerpoint/2010/main" val="167985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733197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Agenda</a:t>
            </a:r>
          </a:p>
        </p:txBody>
      </p:sp>
      <p:sp>
        <p:nvSpPr>
          <p:cNvPr id="3" name="TextBox 2">
            <a:extLst>
              <a:ext uri="{FF2B5EF4-FFF2-40B4-BE49-F238E27FC236}">
                <a16:creationId xmlns:a16="http://schemas.microsoft.com/office/drawing/2014/main" id="{E9D0BFAF-B73B-4BB7-8A52-6AB8D694D209}"/>
              </a:ext>
            </a:extLst>
          </p:cNvPr>
          <p:cNvSpPr txBox="1"/>
          <p:nvPr/>
        </p:nvSpPr>
        <p:spPr>
          <a:xfrm>
            <a:off x="885826" y="1018528"/>
            <a:ext cx="4414991" cy="4473019"/>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sz="2800" dirty="0"/>
              <a:t>Why a Capital Project</a:t>
            </a:r>
          </a:p>
          <a:p>
            <a:pPr marL="285750" indent="-285750">
              <a:lnSpc>
                <a:spcPct val="150000"/>
              </a:lnSpc>
              <a:buFont typeface="Wingdings" panose="05000000000000000000" pitchFamily="2" charset="2"/>
              <a:buChar char="Ø"/>
            </a:pPr>
            <a:r>
              <a:rPr lang="en-US" sz="2800" dirty="0"/>
              <a:t>Financial Considerations</a:t>
            </a:r>
          </a:p>
          <a:p>
            <a:pPr marL="285750" indent="-285750">
              <a:lnSpc>
                <a:spcPct val="150000"/>
              </a:lnSpc>
              <a:buFont typeface="Wingdings" panose="05000000000000000000" pitchFamily="2" charset="2"/>
              <a:buChar char="Ø"/>
            </a:pPr>
            <a:r>
              <a:rPr lang="en-US" sz="2800" dirty="0"/>
              <a:t>Proposed Project Scope</a:t>
            </a:r>
          </a:p>
          <a:p>
            <a:pPr marL="285750" indent="-285750">
              <a:lnSpc>
                <a:spcPct val="150000"/>
              </a:lnSpc>
              <a:buFont typeface="Wingdings" panose="05000000000000000000" pitchFamily="2" charset="2"/>
              <a:buChar char="Ø"/>
            </a:pPr>
            <a:r>
              <a:rPr lang="en-US" sz="2800" dirty="0"/>
              <a:t>Proposed Schedule</a:t>
            </a:r>
          </a:p>
          <a:p>
            <a:pPr marL="285750" indent="-285750">
              <a:lnSpc>
                <a:spcPct val="150000"/>
              </a:lnSpc>
              <a:buFont typeface="Wingdings" panose="05000000000000000000" pitchFamily="2" charset="2"/>
              <a:buChar char="Ø"/>
            </a:pPr>
            <a:endParaRPr lang="en-US" sz="2800" dirty="0"/>
          </a:p>
          <a:p>
            <a:pPr marL="285750" indent="-285750">
              <a:lnSpc>
                <a:spcPct val="150000"/>
              </a:lnSpc>
              <a:buFont typeface="Wingdings" panose="05000000000000000000" pitchFamily="2" charset="2"/>
              <a:buChar char="Ø"/>
            </a:pPr>
            <a:endParaRPr lang="en-US" sz="1600" dirty="0"/>
          </a:p>
          <a:p>
            <a:pPr marL="742950" lvl="1" indent="-285750">
              <a:lnSpc>
                <a:spcPct val="150000"/>
              </a:lnSpc>
              <a:buFont typeface="Arial" panose="020B0604020202020204" pitchFamily="34" charset="0"/>
              <a:buChar char="•"/>
            </a:pPr>
            <a:endParaRPr lang="en-US" dirty="0"/>
          </a:p>
          <a:p>
            <a:pPr marL="742950" lvl="1" indent="-285750">
              <a:lnSpc>
                <a:spcPct val="150000"/>
              </a:lnSpc>
              <a:buFont typeface="Arial" panose="020B0604020202020204" pitchFamily="34" charset="0"/>
              <a:buChar char="•"/>
            </a:pPr>
            <a:endParaRPr lang="en-US" dirty="0"/>
          </a:p>
        </p:txBody>
      </p:sp>
      <p:pic>
        <p:nvPicPr>
          <p:cNvPr id="1028" name="Picture 4" descr="Gilbertsville Mount Upton Central School District">
            <a:extLst>
              <a:ext uri="{FF2B5EF4-FFF2-40B4-BE49-F238E27FC236}">
                <a16:creationId xmlns:a16="http://schemas.microsoft.com/office/drawing/2014/main" id="{FF592F1E-434C-4BC3-AA86-E65D5326320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276973" y="2037666"/>
            <a:ext cx="4706471" cy="243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39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ilbertsville Mount Upton Central School District">
            <a:extLst>
              <a:ext uri="{FF2B5EF4-FFF2-40B4-BE49-F238E27FC236}">
                <a16:creationId xmlns:a16="http://schemas.microsoft.com/office/drawing/2014/main" id="{C8F1FBCF-FC59-4650-8F58-AFD8B5ADF6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Architectural &amp; Engineering services</a:t>
            </a:r>
          </a:p>
        </p:txBody>
      </p:sp>
      <p:sp>
        <p:nvSpPr>
          <p:cNvPr id="12" name="Rectangle 11">
            <a:extLst>
              <a:ext uri="{FF2B5EF4-FFF2-40B4-BE49-F238E27FC236}">
                <a16:creationId xmlns:a16="http://schemas.microsoft.com/office/drawing/2014/main" id="{B1C4EBEA-011A-495B-805C-6FE3A101F48A}"/>
              </a:ext>
            </a:extLst>
          </p:cNvPr>
          <p:cNvSpPr/>
          <p:nvPr/>
        </p:nvSpPr>
        <p:spPr>
          <a:xfrm>
            <a:off x="1890" y="6894"/>
            <a:ext cx="12190110" cy="6851107"/>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 Placeholder 4">
            <a:extLst>
              <a:ext uri="{FF2B5EF4-FFF2-40B4-BE49-F238E27FC236}">
                <a16:creationId xmlns:a16="http://schemas.microsoft.com/office/drawing/2014/main" id="{6499498B-3C8E-4CF2-B831-3952D1E4C70F}"/>
              </a:ext>
            </a:extLst>
          </p:cNvPr>
          <p:cNvSpPr txBox="1">
            <a:spLocks/>
          </p:cNvSpPr>
          <p:nvPr/>
        </p:nvSpPr>
        <p:spPr>
          <a:xfrm>
            <a:off x="1389321" y="3123247"/>
            <a:ext cx="9413358" cy="1366866"/>
          </a:xfrm>
          <a:prstGeom prst="rect">
            <a:avLst/>
          </a:prstGeom>
          <a:noFill/>
          <a:ln w="57150">
            <a:noFill/>
            <a:miter lim="800000"/>
          </a:ln>
        </p:spPr>
        <p:txBody>
          <a:bodyPr vert="horz" wrap="square" lIns="432000" tIns="288000" rIns="432000" bIns="540000" rtlCol="0" anchor="t" anchorCtr="0">
            <a:noAutofit/>
          </a:bodyPr>
          <a:lstStyle>
            <a:lvl1pPr marL="0" indent="0" algn="l" defTabSz="914377" rtl="0" eaLnBrk="1" fontAlgn="base" latinLnBrk="0" hangingPunct="1">
              <a:lnSpc>
                <a:spcPts val="2600"/>
              </a:lnSpc>
              <a:spcBef>
                <a:spcPts val="600"/>
              </a:spcBef>
              <a:spcAft>
                <a:spcPts val="1200"/>
              </a:spcAft>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4000" b="1" dirty="0">
                <a:solidFill>
                  <a:schemeClr val="bg1"/>
                </a:solidFill>
              </a:rPr>
              <a:t>Proposed Project Scope</a:t>
            </a:r>
          </a:p>
          <a:p>
            <a:pPr algn="ctr"/>
            <a:r>
              <a:rPr lang="en-CA" sz="4000" b="1" dirty="0">
                <a:solidFill>
                  <a:schemeClr val="bg1"/>
                </a:solidFill>
              </a:rPr>
              <a:t>Mechanical/Electrical/Plumbing</a:t>
            </a:r>
          </a:p>
        </p:txBody>
      </p:sp>
      <p:pic>
        <p:nvPicPr>
          <p:cNvPr id="28" name="Picture 27">
            <a:extLst>
              <a:ext uri="{FF2B5EF4-FFF2-40B4-BE49-F238E27FC236}">
                <a16:creationId xmlns:a16="http://schemas.microsoft.com/office/drawing/2014/main" id="{254CE17D-2785-4E50-86B3-374571F829AB}"/>
              </a:ext>
            </a:extLst>
          </p:cNvPr>
          <p:cNvPicPr>
            <a:picLocks noChangeAspect="1"/>
          </p:cNvPicPr>
          <p:nvPr/>
        </p:nvPicPr>
        <p:blipFill>
          <a:blip r:embed="rId3"/>
          <a:srcRect/>
          <a:stretch/>
        </p:blipFill>
        <p:spPr>
          <a:xfrm>
            <a:off x="5471966" y="259840"/>
            <a:ext cx="1248068" cy="697125"/>
          </a:xfrm>
          <a:prstGeom prst="rect">
            <a:avLst/>
          </a:prstGeom>
        </p:spPr>
      </p:pic>
      <p:sp>
        <p:nvSpPr>
          <p:cNvPr id="29" name="Rectangle 84">
            <a:extLst>
              <a:ext uri="{FF2B5EF4-FFF2-40B4-BE49-F238E27FC236}">
                <a16:creationId xmlns:a16="http://schemas.microsoft.com/office/drawing/2014/main" id="{37D4DBDD-3743-4357-BE9B-A57F89245949}"/>
              </a:ext>
            </a:extLst>
          </p:cNvPr>
          <p:cNvSpPr/>
          <p:nvPr/>
        </p:nvSpPr>
        <p:spPr>
          <a:xfrm>
            <a:off x="563291" y="618491"/>
            <a:ext cx="11065419" cy="5433966"/>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381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21</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61574"/>
            <a:ext cx="861173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Boiler Replacement</a:t>
            </a:r>
          </a:p>
        </p:txBody>
      </p:sp>
      <p:pic>
        <p:nvPicPr>
          <p:cNvPr id="6" name="Picture 5">
            <a:extLst>
              <a:ext uri="{FF2B5EF4-FFF2-40B4-BE49-F238E27FC236}">
                <a16:creationId xmlns:a16="http://schemas.microsoft.com/office/drawing/2014/main" id="{340E67D1-3CBB-4F78-AE2A-7863A0BFA50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2766" y="1221910"/>
            <a:ext cx="3353103" cy="4470804"/>
          </a:xfrm>
          <a:prstGeom prst="rect">
            <a:avLst/>
          </a:prstGeom>
        </p:spPr>
      </p:pic>
      <p:pic>
        <p:nvPicPr>
          <p:cNvPr id="8" name="Picture 7">
            <a:extLst>
              <a:ext uri="{FF2B5EF4-FFF2-40B4-BE49-F238E27FC236}">
                <a16:creationId xmlns:a16="http://schemas.microsoft.com/office/drawing/2014/main" id="{FA3459FB-FBFE-4D82-8E5A-91DEEFA56E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44063" y="3429000"/>
            <a:ext cx="1627094" cy="2801672"/>
          </a:xfrm>
          <a:prstGeom prst="rect">
            <a:avLst/>
          </a:prstGeom>
        </p:spPr>
      </p:pic>
      <p:sp>
        <p:nvSpPr>
          <p:cNvPr id="3" name="Text Placeholder 2">
            <a:extLst>
              <a:ext uri="{FF2B5EF4-FFF2-40B4-BE49-F238E27FC236}">
                <a16:creationId xmlns:a16="http://schemas.microsoft.com/office/drawing/2014/main" id="{5C29536D-B637-624D-92A3-E1DD2DAAAF42}"/>
              </a:ext>
            </a:extLst>
          </p:cNvPr>
          <p:cNvSpPr txBox="1">
            <a:spLocks/>
          </p:cNvSpPr>
          <p:nvPr/>
        </p:nvSpPr>
        <p:spPr>
          <a:xfrm>
            <a:off x="7361870" y="5929257"/>
            <a:ext cx="4830130"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Exhaust Fan Replacement</a:t>
            </a:r>
          </a:p>
        </p:txBody>
      </p:sp>
      <p:pic>
        <p:nvPicPr>
          <p:cNvPr id="4" name="Picture 3">
            <a:extLst>
              <a:ext uri="{FF2B5EF4-FFF2-40B4-BE49-F238E27FC236}">
                <a16:creationId xmlns:a16="http://schemas.microsoft.com/office/drawing/2014/main" id="{3D3C9C2E-003A-46D9-8A9D-3ADBD7AC62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10716" y="2442205"/>
            <a:ext cx="4406001" cy="3304501"/>
          </a:xfrm>
          <a:prstGeom prst="rect">
            <a:avLst/>
          </a:prstGeom>
        </p:spPr>
      </p:pic>
      <p:pic>
        <p:nvPicPr>
          <p:cNvPr id="9" name="Picture 8">
            <a:extLst>
              <a:ext uri="{FF2B5EF4-FFF2-40B4-BE49-F238E27FC236}">
                <a16:creationId xmlns:a16="http://schemas.microsoft.com/office/drawing/2014/main" id="{2C27799F-06B2-4870-B02F-38FE140A799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17007" y="325913"/>
            <a:ext cx="2269864" cy="3304501"/>
          </a:xfrm>
          <a:prstGeom prst="rect">
            <a:avLst/>
          </a:prstGeom>
        </p:spPr>
      </p:pic>
    </p:spTree>
    <p:extLst>
      <p:ext uri="{BB962C8B-B14F-4D97-AF65-F5344CB8AC3E}">
        <p14:creationId xmlns:p14="http://schemas.microsoft.com/office/powerpoint/2010/main" val="174291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22</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Upgrade BMS System Front End</a:t>
            </a:r>
          </a:p>
        </p:txBody>
      </p:sp>
      <p:pic>
        <p:nvPicPr>
          <p:cNvPr id="11" name="Picture 10">
            <a:extLst>
              <a:ext uri="{FF2B5EF4-FFF2-40B4-BE49-F238E27FC236}">
                <a16:creationId xmlns:a16="http://schemas.microsoft.com/office/drawing/2014/main" id="{76B176FB-0E7B-4B4B-98E3-74E8D75BB21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0127" y="1160487"/>
            <a:ext cx="3273198" cy="4364264"/>
          </a:xfrm>
          <a:prstGeom prst="rect">
            <a:avLst/>
          </a:prstGeom>
        </p:spPr>
      </p:pic>
      <p:sp>
        <p:nvSpPr>
          <p:cNvPr id="14" name="Text Placeholder 2">
            <a:extLst>
              <a:ext uri="{FF2B5EF4-FFF2-40B4-BE49-F238E27FC236}">
                <a16:creationId xmlns:a16="http://schemas.microsoft.com/office/drawing/2014/main" id="{3770B658-F15E-4B85-B79A-E9CC1E941954}"/>
              </a:ext>
            </a:extLst>
          </p:cNvPr>
          <p:cNvSpPr txBox="1">
            <a:spLocks/>
          </p:cNvSpPr>
          <p:nvPr/>
        </p:nvSpPr>
        <p:spPr>
          <a:xfrm>
            <a:off x="9269740" y="5971799"/>
            <a:ext cx="2826007"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Panic Button</a:t>
            </a:r>
          </a:p>
        </p:txBody>
      </p:sp>
      <p:pic>
        <p:nvPicPr>
          <p:cNvPr id="1030" name="Picture 6" descr="Dynalock, 6336 Under-Desk Push Button, Momentary">
            <a:extLst>
              <a:ext uri="{FF2B5EF4-FFF2-40B4-BE49-F238E27FC236}">
                <a16:creationId xmlns:a16="http://schemas.microsoft.com/office/drawing/2014/main" id="{C4E7D154-0B5E-ED1A-D140-25CEB34E3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691" y="2098854"/>
            <a:ext cx="3546052" cy="248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9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23</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Well Pump Controls Upgrade</a:t>
            </a:r>
          </a:p>
        </p:txBody>
      </p:sp>
      <p:pic>
        <p:nvPicPr>
          <p:cNvPr id="6" name="Picture 5">
            <a:extLst>
              <a:ext uri="{FF2B5EF4-FFF2-40B4-BE49-F238E27FC236}">
                <a16:creationId xmlns:a16="http://schemas.microsoft.com/office/drawing/2014/main" id="{88714A72-650B-4B27-991E-182B0D209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41318" y="1346857"/>
            <a:ext cx="3454775" cy="4606366"/>
          </a:xfrm>
          <a:prstGeom prst="rect">
            <a:avLst/>
          </a:prstGeom>
        </p:spPr>
      </p:pic>
      <p:pic>
        <p:nvPicPr>
          <p:cNvPr id="8" name="Picture 7">
            <a:extLst>
              <a:ext uri="{FF2B5EF4-FFF2-40B4-BE49-F238E27FC236}">
                <a16:creationId xmlns:a16="http://schemas.microsoft.com/office/drawing/2014/main" id="{02787847-4F9B-4453-8B7B-4F327EA385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11183" y="959077"/>
            <a:ext cx="3454774" cy="4606365"/>
          </a:xfrm>
          <a:prstGeom prst="rect">
            <a:avLst/>
          </a:prstGeom>
        </p:spPr>
      </p:pic>
      <p:sp>
        <p:nvSpPr>
          <p:cNvPr id="4" name="Rectangle 3">
            <a:extLst>
              <a:ext uri="{FF2B5EF4-FFF2-40B4-BE49-F238E27FC236}">
                <a16:creationId xmlns:a16="http://schemas.microsoft.com/office/drawing/2014/main" id="{17CB38CA-4A33-4A65-B011-9A0989A2ED60}"/>
              </a:ext>
            </a:extLst>
          </p:cNvPr>
          <p:cNvSpPr/>
          <p:nvPr/>
        </p:nvSpPr>
        <p:spPr>
          <a:xfrm>
            <a:off x="7020448" y="6029682"/>
            <a:ext cx="4955652" cy="477054"/>
          </a:xfrm>
          <a:prstGeom prst="rect">
            <a:avLst/>
          </a:prstGeom>
        </p:spPr>
        <p:txBody>
          <a:bodyPr wrap="none">
            <a:spAutoFit/>
          </a:bodyPr>
          <a:lstStyle/>
          <a:p>
            <a:pPr>
              <a:lnSpc>
                <a:spcPts val="3000"/>
              </a:lnSpc>
              <a:spcAft>
                <a:spcPts val="1200"/>
              </a:spcAft>
            </a:pPr>
            <a:r>
              <a:rPr lang="en-US" sz="2600" b="1" dirty="0">
                <a:solidFill>
                  <a:prstClr val="black"/>
                </a:solidFill>
              </a:rPr>
              <a:t>Hot Water Boiler Replacement</a:t>
            </a:r>
          </a:p>
        </p:txBody>
      </p:sp>
    </p:spTree>
    <p:extLst>
      <p:ext uri="{BB962C8B-B14F-4D97-AF65-F5344CB8AC3E}">
        <p14:creationId xmlns:p14="http://schemas.microsoft.com/office/powerpoint/2010/main" val="219609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24</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733197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Proposed Timeline – Post Referendum</a:t>
            </a:r>
          </a:p>
        </p:txBody>
      </p:sp>
      <p:graphicFrame>
        <p:nvGraphicFramePr>
          <p:cNvPr id="4" name="Diagram 3">
            <a:extLst>
              <a:ext uri="{FF2B5EF4-FFF2-40B4-BE49-F238E27FC236}">
                <a16:creationId xmlns:a16="http://schemas.microsoft.com/office/drawing/2014/main" id="{4BD63547-1B51-4826-98DE-6B43F684E3E0}"/>
              </a:ext>
            </a:extLst>
          </p:cNvPr>
          <p:cNvGraphicFramePr/>
          <p:nvPr>
            <p:extLst>
              <p:ext uri="{D42A27DB-BD31-4B8C-83A1-F6EECF244321}">
                <p14:modId xmlns:p14="http://schemas.microsoft.com/office/powerpoint/2010/main" val="2028762750"/>
              </p:ext>
            </p:extLst>
          </p:nvPr>
        </p:nvGraphicFramePr>
        <p:xfrm>
          <a:off x="687299" y="2348210"/>
          <a:ext cx="10717899" cy="2291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C396976-190C-4EF1-9B18-CEB404412077}"/>
              </a:ext>
            </a:extLst>
          </p:cNvPr>
          <p:cNvSpPr txBox="1"/>
          <p:nvPr/>
        </p:nvSpPr>
        <p:spPr>
          <a:xfrm>
            <a:off x="568961" y="4308079"/>
            <a:ext cx="2331087" cy="338554"/>
          </a:xfrm>
          <a:prstGeom prst="rect">
            <a:avLst/>
          </a:prstGeom>
          <a:noFill/>
        </p:spPr>
        <p:txBody>
          <a:bodyPr wrap="none" rtlCol="0">
            <a:spAutoFit/>
          </a:bodyPr>
          <a:lstStyle/>
          <a:p>
            <a:r>
              <a:rPr lang="en-US" sz="1600" dirty="0"/>
              <a:t>May  - September 2023</a:t>
            </a:r>
          </a:p>
        </p:txBody>
      </p:sp>
      <p:sp>
        <p:nvSpPr>
          <p:cNvPr id="8" name="Rectangle 7">
            <a:extLst>
              <a:ext uri="{FF2B5EF4-FFF2-40B4-BE49-F238E27FC236}">
                <a16:creationId xmlns:a16="http://schemas.microsoft.com/office/drawing/2014/main" id="{74456B12-C248-43FA-ADD2-37BE9EE0677A}"/>
              </a:ext>
            </a:extLst>
          </p:cNvPr>
          <p:cNvSpPr/>
          <p:nvPr/>
        </p:nvSpPr>
        <p:spPr>
          <a:xfrm>
            <a:off x="2380340" y="2315980"/>
            <a:ext cx="2831224" cy="338554"/>
          </a:xfrm>
          <a:prstGeom prst="rect">
            <a:avLst/>
          </a:prstGeom>
        </p:spPr>
        <p:txBody>
          <a:bodyPr wrap="none">
            <a:spAutoFit/>
          </a:bodyPr>
          <a:lstStyle/>
          <a:p>
            <a:r>
              <a:rPr lang="en-US" sz="1600" dirty="0"/>
              <a:t>September - November 2023</a:t>
            </a:r>
          </a:p>
        </p:txBody>
      </p:sp>
      <p:sp>
        <p:nvSpPr>
          <p:cNvPr id="9" name="Rectangle 8">
            <a:extLst>
              <a:ext uri="{FF2B5EF4-FFF2-40B4-BE49-F238E27FC236}">
                <a16:creationId xmlns:a16="http://schemas.microsoft.com/office/drawing/2014/main" id="{BBFBC833-4B22-480A-88FC-6B475FC0D73F}"/>
              </a:ext>
            </a:extLst>
          </p:cNvPr>
          <p:cNvSpPr/>
          <p:nvPr/>
        </p:nvSpPr>
        <p:spPr>
          <a:xfrm>
            <a:off x="4624332" y="4292690"/>
            <a:ext cx="2557110" cy="615553"/>
          </a:xfrm>
          <a:prstGeom prst="rect">
            <a:avLst/>
          </a:prstGeom>
        </p:spPr>
        <p:txBody>
          <a:bodyPr wrap="none">
            <a:spAutoFit/>
          </a:bodyPr>
          <a:lstStyle/>
          <a:p>
            <a:r>
              <a:rPr lang="en-US" sz="1600" dirty="0"/>
              <a:t>December - January 2024</a:t>
            </a:r>
          </a:p>
          <a:p>
            <a:endParaRPr lang="en-US" dirty="0"/>
          </a:p>
        </p:txBody>
      </p:sp>
      <p:sp>
        <p:nvSpPr>
          <p:cNvPr id="10" name="Rectangle 9">
            <a:extLst>
              <a:ext uri="{FF2B5EF4-FFF2-40B4-BE49-F238E27FC236}">
                <a16:creationId xmlns:a16="http://schemas.microsoft.com/office/drawing/2014/main" id="{D2421D61-7DDE-45EC-A956-E840C69BE54E}"/>
              </a:ext>
            </a:extLst>
          </p:cNvPr>
          <p:cNvSpPr/>
          <p:nvPr/>
        </p:nvSpPr>
        <p:spPr>
          <a:xfrm>
            <a:off x="6861337" y="2331369"/>
            <a:ext cx="2146742" cy="338554"/>
          </a:xfrm>
          <a:prstGeom prst="rect">
            <a:avLst/>
          </a:prstGeom>
        </p:spPr>
        <p:txBody>
          <a:bodyPr wrap="none">
            <a:spAutoFit/>
          </a:bodyPr>
          <a:lstStyle/>
          <a:p>
            <a:r>
              <a:rPr lang="en-US" sz="1600" dirty="0"/>
              <a:t>February - June 2024</a:t>
            </a:r>
          </a:p>
        </p:txBody>
      </p:sp>
      <p:sp>
        <p:nvSpPr>
          <p:cNvPr id="11" name="Rectangle 10">
            <a:extLst>
              <a:ext uri="{FF2B5EF4-FFF2-40B4-BE49-F238E27FC236}">
                <a16:creationId xmlns:a16="http://schemas.microsoft.com/office/drawing/2014/main" id="{830E31C8-794E-4D4C-A7A3-8E75494BC239}"/>
              </a:ext>
            </a:extLst>
          </p:cNvPr>
          <p:cNvSpPr/>
          <p:nvPr/>
        </p:nvSpPr>
        <p:spPr>
          <a:xfrm>
            <a:off x="9159020" y="4308079"/>
            <a:ext cx="1952650" cy="338554"/>
          </a:xfrm>
          <a:prstGeom prst="rect">
            <a:avLst/>
          </a:prstGeom>
        </p:spPr>
        <p:txBody>
          <a:bodyPr wrap="none">
            <a:spAutoFit/>
          </a:bodyPr>
          <a:lstStyle/>
          <a:p>
            <a:r>
              <a:rPr lang="en-US" sz="1600" dirty="0"/>
              <a:t>June - August 2024</a:t>
            </a:r>
          </a:p>
        </p:txBody>
      </p:sp>
      <p:pic>
        <p:nvPicPr>
          <p:cNvPr id="12" name="Picture 4" descr="Gilbertsville Mount Upton Central School District">
            <a:extLst>
              <a:ext uri="{FF2B5EF4-FFF2-40B4-BE49-F238E27FC236}">
                <a16:creationId xmlns:a16="http://schemas.microsoft.com/office/drawing/2014/main" id="{9829130F-A397-4AA3-B470-E08AAF71AF7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428504" y="375769"/>
            <a:ext cx="3109074" cy="160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40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25</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733197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Referendum Vote</a:t>
            </a:r>
          </a:p>
        </p:txBody>
      </p:sp>
      <p:sp>
        <p:nvSpPr>
          <p:cNvPr id="3" name="TextBox 2">
            <a:extLst>
              <a:ext uri="{FF2B5EF4-FFF2-40B4-BE49-F238E27FC236}">
                <a16:creationId xmlns:a16="http://schemas.microsoft.com/office/drawing/2014/main" id="{E9D0BFAF-B73B-4BB7-8A52-6AB8D694D209}"/>
              </a:ext>
            </a:extLst>
          </p:cNvPr>
          <p:cNvSpPr txBox="1"/>
          <p:nvPr/>
        </p:nvSpPr>
        <p:spPr>
          <a:xfrm>
            <a:off x="885826" y="1018528"/>
            <a:ext cx="4491358" cy="1708673"/>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sz="2800" dirty="0"/>
              <a:t>Vote date - May 16, 2023</a:t>
            </a:r>
          </a:p>
          <a:p>
            <a:pPr marL="285750" indent="-285750">
              <a:lnSpc>
                <a:spcPct val="150000"/>
              </a:lnSpc>
              <a:buFont typeface="Wingdings" panose="05000000000000000000" pitchFamily="2" charset="2"/>
              <a:buChar char="Ø"/>
            </a:pPr>
            <a:r>
              <a:rPr lang="en-US" sz="2800" dirty="0"/>
              <a:t>$5.2M Capital Project</a:t>
            </a:r>
          </a:p>
          <a:p>
            <a:pPr>
              <a:lnSpc>
                <a:spcPct val="150000"/>
              </a:lnSpc>
            </a:pPr>
            <a:endParaRPr lang="en-US" sz="1600" dirty="0"/>
          </a:p>
        </p:txBody>
      </p:sp>
      <p:pic>
        <p:nvPicPr>
          <p:cNvPr id="1028" name="Picture 4" descr="Gilbertsville Mount Upton Central School District">
            <a:extLst>
              <a:ext uri="{FF2B5EF4-FFF2-40B4-BE49-F238E27FC236}">
                <a16:creationId xmlns:a16="http://schemas.microsoft.com/office/drawing/2014/main" id="{FF592F1E-434C-4BC3-AA86-E65D5326320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599703" y="782559"/>
            <a:ext cx="4706471" cy="2434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267853-F2B5-B393-386F-85A28533FDFD}"/>
              </a:ext>
            </a:extLst>
          </p:cNvPr>
          <p:cNvSpPr txBox="1"/>
          <p:nvPr/>
        </p:nvSpPr>
        <p:spPr>
          <a:xfrm>
            <a:off x="740936" y="3742334"/>
            <a:ext cx="9953189" cy="2185214"/>
          </a:xfrm>
          <a:prstGeom prst="rect">
            <a:avLst/>
          </a:prstGeom>
          <a:noFill/>
        </p:spPr>
        <p:txBody>
          <a:bodyPr wrap="square">
            <a:spAutoFit/>
          </a:bodyPr>
          <a:lstStyle/>
          <a:p>
            <a:pPr marL="0" marR="0" algn="ctr">
              <a:spcBef>
                <a:spcPts val="0"/>
              </a:spcBef>
              <a:spcAft>
                <a:spcPts val="1200"/>
              </a:spcAft>
            </a:pPr>
            <a:r>
              <a:rPr lang="en-US" sz="1400" u="sng" cap="all" dirty="0">
                <a:effectLst/>
                <a:latin typeface="Times New Roman" panose="02020603050405020304" pitchFamily="18" charset="0"/>
                <a:ea typeface="Times New Roman" panose="02020603050405020304" pitchFamily="18" charset="0"/>
              </a:rPr>
              <a:t>PROPOSITION</a:t>
            </a:r>
          </a:p>
          <a:p>
            <a:pPr marL="0" marR="0" algn="just">
              <a:spcBef>
                <a:spcPts val="0"/>
              </a:spcBef>
              <a:spcAft>
                <a:spcPts val="1200"/>
              </a:spcAft>
            </a:pPr>
            <a:r>
              <a:rPr lang="en-US" sz="1400" dirty="0">
                <a:solidFill>
                  <a:srgbClr val="000000"/>
                </a:solidFill>
                <a:effectLst/>
                <a:latin typeface="Times New Roman" panose="02020603050405020304" pitchFamily="18" charset="0"/>
                <a:ea typeface="Times New Roman" panose="02020603050405020304" pitchFamily="18" charset="0"/>
              </a:rPr>
              <a:t>RESOLVED, the Gilbertsville-Mount Upton Central School District, Otsego and Chenango Counties, New York, shall be authorized to construct improvements to and reconstruct the School District building and campus facilities, including site improvements, original furnishings, equipment, machinery, apparatus, appurtenances, and incidental improvements and expenses in connection therewith, at a maximum estimated cost of $5,200,000, and that $116,147 of </a:t>
            </a:r>
            <a:r>
              <a:rPr lang="en-US" sz="1400" dirty="0">
                <a:effectLst/>
                <a:latin typeface="Times New Roman" panose="02020603050405020304" pitchFamily="18" charset="0"/>
                <a:ea typeface="Times New Roman" panose="02020603050405020304" pitchFamily="18" charset="0"/>
              </a:rPr>
              <a:t>2015 Capital Reserve Fund monies, $500,000 of 2016 Capital Reserve Fund monies, and $383,853 of available monies</a:t>
            </a:r>
            <a:r>
              <a:rPr lang="en-US" sz="1400" dirty="0">
                <a:solidFill>
                  <a:srgbClr val="000000"/>
                </a:solidFill>
                <a:effectLst/>
                <a:latin typeface="Times New Roman" panose="02020603050405020304" pitchFamily="18" charset="0"/>
                <a:ea typeface="Times New Roman" panose="02020603050405020304" pitchFamily="18" charset="0"/>
              </a:rPr>
              <a:t> shall be expended therefor, and that the remaining $4,200,000 or so much thereof as may be necessary, shall be raised by the levy of a tax upon the taxable property of said School District and collected in annual installments as provided by Section 416 of the Education Law; and in anticipation of such tax, obligations of said School District shall be issued.</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6695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Gilbertsville Mount Upton Central School District">
            <a:extLst>
              <a:ext uri="{FF2B5EF4-FFF2-40B4-BE49-F238E27FC236}">
                <a16:creationId xmlns:a16="http://schemas.microsoft.com/office/drawing/2014/main" id="{D6BC1374-FDD3-4965-83D2-D1A002169D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04EDAEE-D24D-D34D-8EAF-4E6165DA5100}"/>
              </a:ext>
            </a:extLst>
          </p:cNvPr>
          <p:cNvSpPr/>
          <p:nvPr/>
        </p:nvSpPr>
        <p:spPr>
          <a:xfrm>
            <a:off x="-4430" y="0"/>
            <a:ext cx="12196430" cy="6858000"/>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E50CD78F-2933-E74B-8D3A-AFDC5687C92D}"/>
              </a:ext>
            </a:extLst>
          </p:cNvPr>
          <p:cNvPicPr>
            <a:picLocks noChangeAspect="1"/>
          </p:cNvPicPr>
          <p:nvPr/>
        </p:nvPicPr>
        <p:blipFill>
          <a:blip r:embed="rId3"/>
          <a:srcRect/>
          <a:stretch/>
        </p:blipFill>
        <p:spPr>
          <a:xfrm>
            <a:off x="2707045" y="3936274"/>
            <a:ext cx="4945761" cy="385631"/>
          </a:xfrm>
          <a:prstGeom prst="rect">
            <a:avLst/>
          </a:prstGeom>
        </p:spPr>
      </p:pic>
      <p:cxnSp>
        <p:nvCxnSpPr>
          <p:cNvPr id="3" name="Straight Connector 2">
            <a:extLst>
              <a:ext uri="{FF2B5EF4-FFF2-40B4-BE49-F238E27FC236}">
                <a16:creationId xmlns:a16="http://schemas.microsoft.com/office/drawing/2014/main" id="{60C24E1B-A83F-4E4B-8F38-D1F381089E3E}"/>
              </a:ext>
            </a:extLst>
          </p:cNvPr>
          <p:cNvCxnSpPr>
            <a:cxnSpLocks/>
          </p:cNvCxnSpPr>
          <p:nvPr/>
        </p:nvCxnSpPr>
        <p:spPr>
          <a:xfrm>
            <a:off x="8531440" y="1806019"/>
            <a:ext cx="0" cy="32459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C23F868-AE49-9D48-9BAB-D90758FB41C1}"/>
              </a:ext>
            </a:extLst>
          </p:cNvPr>
          <p:cNvSpPr txBox="1"/>
          <p:nvPr/>
        </p:nvSpPr>
        <p:spPr>
          <a:xfrm>
            <a:off x="8815586" y="3350034"/>
            <a:ext cx="3092269" cy="1277273"/>
          </a:xfrm>
          <a:prstGeom prst="rect">
            <a:avLst/>
          </a:prstGeom>
          <a:noFill/>
        </p:spPr>
        <p:txBody>
          <a:bodyPr wrap="square" rtlCol="0" anchor="t" anchorCtr="0">
            <a:spAutoFit/>
          </a:bodyPr>
          <a:lstStyle/>
          <a:p>
            <a:pPr>
              <a:spcAft>
                <a:spcPts val="600"/>
              </a:spcAft>
            </a:pPr>
            <a:r>
              <a:rPr lang="en-US" sz="1200" b="1" cap="all">
                <a:solidFill>
                  <a:schemeClr val="bg1"/>
                </a:solidFill>
              </a:rPr>
              <a:t>Key Contact</a:t>
            </a:r>
          </a:p>
          <a:p>
            <a:r>
              <a:rPr lang="en-US" sz="1200">
                <a:solidFill>
                  <a:schemeClr val="bg1"/>
                </a:solidFill>
              </a:rPr>
              <a:t>Steve Thesier</a:t>
            </a:r>
          </a:p>
          <a:p>
            <a:r>
              <a:rPr lang="en-US" sz="1200">
                <a:solidFill>
                  <a:schemeClr val="bg1"/>
                </a:solidFill>
              </a:rPr>
              <a:t>Associate Director</a:t>
            </a:r>
          </a:p>
          <a:p>
            <a:r>
              <a:rPr lang="en-US" sz="1200">
                <a:solidFill>
                  <a:schemeClr val="bg1"/>
                </a:solidFill>
              </a:rPr>
              <a:t>607.772.0007 </a:t>
            </a:r>
            <a:r>
              <a:rPr lang="en-US" sz="1200" err="1">
                <a:solidFill>
                  <a:schemeClr val="bg1"/>
                </a:solidFill>
              </a:rPr>
              <a:t>ext</a:t>
            </a:r>
            <a:r>
              <a:rPr lang="en-US" sz="1200">
                <a:solidFill>
                  <a:schemeClr val="bg1"/>
                </a:solidFill>
              </a:rPr>
              <a:t> 52028</a:t>
            </a:r>
          </a:p>
          <a:p>
            <a:r>
              <a:rPr lang="en-US" sz="1200">
                <a:solidFill>
                  <a:schemeClr val="bg1"/>
                </a:solidFill>
              </a:rPr>
              <a:t>Steve.Thesier@ibigroup.com</a:t>
            </a:r>
          </a:p>
          <a:p>
            <a:endParaRPr lang="en-US" sz="1200">
              <a:solidFill>
                <a:schemeClr val="bg1"/>
              </a:solidFill>
            </a:endParaRPr>
          </a:p>
        </p:txBody>
      </p:sp>
      <p:sp>
        <p:nvSpPr>
          <p:cNvPr id="14" name="Title 1">
            <a:extLst>
              <a:ext uri="{FF2B5EF4-FFF2-40B4-BE49-F238E27FC236}">
                <a16:creationId xmlns:a16="http://schemas.microsoft.com/office/drawing/2014/main" id="{6F4B0A33-794F-2E4B-B184-F7361F30CAB1}"/>
              </a:ext>
            </a:extLst>
          </p:cNvPr>
          <p:cNvSpPr txBox="1">
            <a:spLocks/>
          </p:cNvSpPr>
          <p:nvPr/>
        </p:nvSpPr>
        <p:spPr>
          <a:xfrm>
            <a:off x="1896861" y="1900930"/>
            <a:ext cx="5948039" cy="1921544"/>
          </a:xfrm>
          <a:prstGeom prst="rect">
            <a:avLst/>
          </a:prstGeom>
          <a:noFill/>
          <a:ln w="50800">
            <a:noFill/>
          </a:ln>
        </p:spPr>
        <p:txBody>
          <a:bodyPr vert="horz" wrap="square" lIns="720000" tIns="540000" rIns="432000" bIns="540000" rtlCol="0" anchor="ctr" anchorCtr="0">
            <a:spAutoFit/>
          </a:bodyPr>
          <a:lst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6000">
                <a:solidFill>
                  <a:schemeClr val="bg1"/>
                </a:solidFill>
                <a:latin typeface="+mj-lt"/>
              </a:rPr>
              <a:t>Thank You!</a:t>
            </a:r>
          </a:p>
        </p:txBody>
      </p:sp>
      <p:pic>
        <p:nvPicPr>
          <p:cNvPr id="8" name="Picture 7" descr="A picture containing drawing&#10;&#10;Description automatically generated">
            <a:hlinkClick r:id="rId4"/>
            <a:extLst>
              <a:ext uri="{FF2B5EF4-FFF2-40B4-BE49-F238E27FC236}">
                <a16:creationId xmlns:a16="http://schemas.microsoft.com/office/drawing/2014/main" id="{CEA2E7EB-AFD7-5140-BB12-611C3E6BF4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558826" y="2814808"/>
            <a:ext cx="272170" cy="272170"/>
          </a:xfrm>
          <a:prstGeom prst="rect">
            <a:avLst/>
          </a:prstGeom>
        </p:spPr>
      </p:pic>
      <p:pic>
        <p:nvPicPr>
          <p:cNvPr id="10" name="Picture 9" descr="A picture containing drawing&#10;&#10;Description automatically generated">
            <a:hlinkClick r:id="rId6"/>
            <a:extLst>
              <a:ext uri="{FF2B5EF4-FFF2-40B4-BE49-F238E27FC236}">
                <a16:creationId xmlns:a16="http://schemas.microsoft.com/office/drawing/2014/main" id="{DC5D8F3F-ADF3-8643-B567-C2706F2D226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24205" y="2814808"/>
            <a:ext cx="272170" cy="272170"/>
          </a:xfrm>
          <a:prstGeom prst="rect">
            <a:avLst/>
          </a:prstGeom>
        </p:spPr>
      </p:pic>
      <p:pic>
        <p:nvPicPr>
          <p:cNvPr id="12" name="Picture 11" descr="A picture containing drawing&#10;&#10;Description automatically generated">
            <a:hlinkClick r:id="rId8"/>
            <a:extLst>
              <a:ext uri="{FF2B5EF4-FFF2-40B4-BE49-F238E27FC236}">
                <a16:creationId xmlns:a16="http://schemas.microsoft.com/office/drawing/2014/main" id="{77701B13-B276-CB48-A5CD-71C9AB8858A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222845" y="2815225"/>
            <a:ext cx="271335" cy="271335"/>
          </a:xfrm>
          <a:prstGeom prst="rect">
            <a:avLst/>
          </a:prstGeom>
        </p:spPr>
      </p:pic>
      <p:pic>
        <p:nvPicPr>
          <p:cNvPr id="16" name="Picture 15" descr="A close up of a logo&#10;&#10;Description automatically generated">
            <a:hlinkClick r:id="rId10"/>
            <a:extLst>
              <a:ext uri="{FF2B5EF4-FFF2-40B4-BE49-F238E27FC236}">
                <a16:creationId xmlns:a16="http://schemas.microsoft.com/office/drawing/2014/main" id="{C805B2DE-7E19-7B47-960A-46C8138726C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56632" y="2815225"/>
            <a:ext cx="271335" cy="271335"/>
          </a:xfrm>
          <a:prstGeom prst="rect">
            <a:avLst/>
          </a:prstGeom>
        </p:spPr>
      </p:pic>
      <p:pic>
        <p:nvPicPr>
          <p:cNvPr id="18" name="Picture 17" descr="A close up of a sign&#10;&#10;Description automatically generated">
            <a:hlinkClick r:id="rId12"/>
            <a:extLst>
              <a:ext uri="{FF2B5EF4-FFF2-40B4-BE49-F238E27FC236}">
                <a16:creationId xmlns:a16="http://schemas.microsoft.com/office/drawing/2014/main" id="{C67059DB-8209-4346-8CB2-4345BDF4BB9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890419" y="2815225"/>
            <a:ext cx="271335" cy="271335"/>
          </a:xfrm>
          <a:prstGeom prst="rect">
            <a:avLst/>
          </a:prstGeom>
        </p:spPr>
      </p:pic>
      <p:sp>
        <p:nvSpPr>
          <p:cNvPr id="20" name="TextBox 19">
            <a:extLst>
              <a:ext uri="{FF2B5EF4-FFF2-40B4-BE49-F238E27FC236}">
                <a16:creationId xmlns:a16="http://schemas.microsoft.com/office/drawing/2014/main" id="{7AE1F77B-B29E-B540-8465-2ACE14977AC4}"/>
              </a:ext>
            </a:extLst>
          </p:cNvPr>
          <p:cNvSpPr txBox="1"/>
          <p:nvPr/>
        </p:nvSpPr>
        <p:spPr>
          <a:xfrm>
            <a:off x="8815586" y="2498984"/>
            <a:ext cx="3092269" cy="276999"/>
          </a:xfrm>
          <a:prstGeom prst="rect">
            <a:avLst/>
          </a:prstGeom>
          <a:noFill/>
        </p:spPr>
        <p:txBody>
          <a:bodyPr wrap="square" rtlCol="0" anchor="t" anchorCtr="0">
            <a:spAutoFit/>
          </a:bodyPr>
          <a:lstStyle/>
          <a:p>
            <a:pPr lvl="0">
              <a:spcAft>
                <a:spcPts val="600"/>
              </a:spcAft>
            </a:pPr>
            <a:r>
              <a:rPr lang="en-US" sz="1200" b="1" cap="all">
                <a:solidFill>
                  <a:prstClr val="white"/>
                </a:solidFill>
              </a:rPr>
              <a:t>Follow Us</a:t>
            </a:r>
          </a:p>
        </p:txBody>
      </p:sp>
      <p:pic>
        <p:nvPicPr>
          <p:cNvPr id="22" name="Picture 21" descr="A picture containing window, drawing&#10;&#10;Description automatically generated">
            <a:hlinkClick r:id="rId14"/>
            <a:extLst>
              <a:ext uri="{FF2B5EF4-FFF2-40B4-BE49-F238E27FC236}">
                <a16:creationId xmlns:a16="http://schemas.microsoft.com/office/drawing/2014/main" id="{26E99B40-E76A-444A-952B-3E262D94EDD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8890862" y="2819777"/>
            <a:ext cx="271314" cy="271314"/>
          </a:xfrm>
          <a:prstGeom prst="rect">
            <a:avLst/>
          </a:prstGeom>
        </p:spPr>
      </p:pic>
    </p:spTree>
    <p:extLst>
      <p:ext uri="{BB962C8B-B14F-4D97-AF65-F5344CB8AC3E}">
        <p14:creationId xmlns:p14="http://schemas.microsoft.com/office/powerpoint/2010/main" val="1047696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3</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733197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Why a Capital Project at this Time</a:t>
            </a:r>
          </a:p>
        </p:txBody>
      </p:sp>
      <p:sp>
        <p:nvSpPr>
          <p:cNvPr id="3" name="TextBox 2">
            <a:extLst>
              <a:ext uri="{FF2B5EF4-FFF2-40B4-BE49-F238E27FC236}">
                <a16:creationId xmlns:a16="http://schemas.microsoft.com/office/drawing/2014/main" id="{E9D0BFAF-B73B-4BB7-8A52-6AB8D694D209}"/>
              </a:ext>
            </a:extLst>
          </p:cNvPr>
          <p:cNvSpPr txBox="1"/>
          <p:nvPr/>
        </p:nvSpPr>
        <p:spPr>
          <a:xfrm>
            <a:off x="885826" y="1018528"/>
            <a:ext cx="6452407" cy="4473019"/>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n-US" sz="2800" dirty="0"/>
              <a:t>Last major project completed in 2018</a:t>
            </a:r>
          </a:p>
          <a:p>
            <a:pPr marL="285750" indent="-285750">
              <a:lnSpc>
                <a:spcPct val="150000"/>
              </a:lnSpc>
              <a:buFont typeface="Wingdings" panose="05000000000000000000" pitchFamily="2" charset="2"/>
              <a:buChar char="Ø"/>
            </a:pPr>
            <a:r>
              <a:rPr lang="en-US" sz="2800" dirty="0"/>
              <a:t>Ongoing yearly capital outlay projects</a:t>
            </a:r>
          </a:p>
          <a:p>
            <a:pPr marL="285750" indent="-285750">
              <a:lnSpc>
                <a:spcPct val="150000"/>
              </a:lnSpc>
              <a:buFont typeface="Wingdings" panose="05000000000000000000" pitchFamily="2" charset="2"/>
              <a:buChar char="Ø"/>
            </a:pPr>
            <a:r>
              <a:rPr lang="en-US" sz="2800" dirty="0"/>
              <a:t>Facility improvement needs</a:t>
            </a:r>
          </a:p>
          <a:p>
            <a:pPr marL="285750" indent="-285750">
              <a:lnSpc>
                <a:spcPct val="150000"/>
              </a:lnSpc>
              <a:buFont typeface="Wingdings" panose="05000000000000000000" pitchFamily="2" charset="2"/>
              <a:buChar char="Ø"/>
            </a:pPr>
            <a:r>
              <a:rPr lang="en-US" sz="2800" dirty="0"/>
              <a:t>Debt service coming off line</a:t>
            </a:r>
          </a:p>
          <a:p>
            <a:pPr marL="285750" indent="-285750">
              <a:lnSpc>
                <a:spcPct val="150000"/>
              </a:lnSpc>
              <a:buFont typeface="Wingdings" panose="05000000000000000000" pitchFamily="2" charset="2"/>
              <a:buChar char="Ø"/>
            </a:pPr>
            <a:r>
              <a:rPr lang="en-US" sz="2800" dirty="0"/>
              <a:t>Health and safety of students</a:t>
            </a:r>
          </a:p>
          <a:p>
            <a:pPr marL="285750" indent="-285750">
              <a:lnSpc>
                <a:spcPct val="150000"/>
              </a:lnSpc>
              <a:buFont typeface="Wingdings" panose="05000000000000000000" pitchFamily="2" charset="2"/>
              <a:buChar char="Ø"/>
            </a:pPr>
            <a:endParaRPr lang="en-US" sz="1600" dirty="0"/>
          </a:p>
          <a:p>
            <a:pPr marL="742950" lvl="1" indent="-285750">
              <a:lnSpc>
                <a:spcPct val="150000"/>
              </a:lnSpc>
              <a:buFont typeface="Arial" panose="020B0604020202020204" pitchFamily="34" charset="0"/>
              <a:buChar char="•"/>
            </a:pPr>
            <a:endParaRPr lang="en-US" dirty="0"/>
          </a:p>
          <a:p>
            <a:pPr marL="742950" lvl="1" indent="-285750">
              <a:lnSpc>
                <a:spcPct val="150000"/>
              </a:lnSpc>
              <a:buFont typeface="Arial" panose="020B0604020202020204" pitchFamily="34" charset="0"/>
              <a:buChar char="•"/>
            </a:pPr>
            <a:endParaRPr lang="en-US" dirty="0"/>
          </a:p>
        </p:txBody>
      </p:sp>
      <p:pic>
        <p:nvPicPr>
          <p:cNvPr id="13314" name="Picture 2" descr="South Dakota tech school hosts teens at construction camp | Equipment World">
            <a:extLst>
              <a:ext uri="{FF2B5EF4-FFF2-40B4-BE49-F238E27FC236}">
                <a16:creationId xmlns:a16="http://schemas.microsoft.com/office/drawing/2014/main" id="{2D96B04B-62A1-4B0A-A455-CFA200AEF8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6877" y="2931872"/>
            <a:ext cx="4112559" cy="275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4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ilbertsville Mount Upton Central School District">
            <a:extLst>
              <a:ext uri="{FF2B5EF4-FFF2-40B4-BE49-F238E27FC236}">
                <a16:creationId xmlns:a16="http://schemas.microsoft.com/office/drawing/2014/main" id="{4EE541C0-A7D4-441C-AD4C-AD12C614AB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Architectural &amp; Engineering services</a:t>
            </a:r>
          </a:p>
        </p:txBody>
      </p:sp>
      <p:sp>
        <p:nvSpPr>
          <p:cNvPr id="12" name="Rectangle 11">
            <a:extLst>
              <a:ext uri="{FF2B5EF4-FFF2-40B4-BE49-F238E27FC236}">
                <a16:creationId xmlns:a16="http://schemas.microsoft.com/office/drawing/2014/main" id="{B1C4EBEA-011A-495B-805C-6FE3A101F48A}"/>
              </a:ext>
            </a:extLst>
          </p:cNvPr>
          <p:cNvSpPr/>
          <p:nvPr/>
        </p:nvSpPr>
        <p:spPr>
          <a:xfrm>
            <a:off x="1890" y="0"/>
            <a:ext cx="12190110" cy="6851107"/>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 Placeholder 4">
            <a:extLst>
              <a:ext uri="{FF2B5EF4-FFF2-40B4-BE49-F238E27FC236}">
                <a16:creationId xmlns:a16="http://schemas.microsoft.com/office/drawing/2014/main" id="{6499498B-3C8E-4CF2-B831-3952D1E4C70F}"/>
              </a:ext>
            </a:extLst>
          </p:cNvPr>
          <p:cNvSpPr txBox="1">
            <a:spLocks/>
          </p:cNvSpPr>
          <p:nvPr/>
        </p:nvSpPr>
        <p:spPr>
          <a:xfrm>
            <a:off x="1389152" y="3123247"/>
            <a:ext cx="9413358" cy="611505"/>
          </a:xfrm>
          <a:prstGeom prst="rect">
            <a:avLst/>
          </a:prstGeom>
          <a:noFill/>
          <a:ln w="57150">
            <a:noFill/>
            <a:miter lim="800000"/>
          </a:ln>
        </p:spPr>
        <p:txBody>
          <a:bodyPr vert="horz" wrap="square" lIns="432000" tIns="288000" rIns="432000" bIns="540000" rtlCol="0" anchor="t" anchorCtr="0">
            <a:noAutofit/>
          </a:bodyPr>
          <a:lstStyle>
            <a:lvl1pPr marL="0" indent="0" algn="l" defTabSz="914377" rtl="0" eaLnBrk="1" fontAlgn="base" latinLnBrk="0" hangingPunct="1">
              <a:lnSpc>
                <a:spcPts val="2600"/>
              </a:lnSpc>
              <a:spcBef>
                <a:spcPts val="600"/>
              </a:spcBef>
              <a:spcAft>
                <a:spcPts val="1200"/>
              </a:spcAft>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4000" b="1" dirty="0">
                <a:solidFill>
                  <a:schemeClr val="bg1"/>
                </a:solidFill>
              </a:rPr>
              <a:t>Financial Considerations</a:t>
            </a:r>
          </a:p>
        </p:txBody>
      </p:sp>
      <p:pic>
        <p:nvPicPr>
          <p:cNvPr id="28" name="Picture 27">
            <a:extLst>
              <a:ext uri="{FF2B5EF4-FFF2-40B4-BE49-F238E27FC236}">
                <a16:creationId xmlns:a16="http://schemas.microsoft.com/office/drawing/2014/main" id="{254CE17D-2785-4E50-86B3-374571F829AB}"/>
              </a:ext>
            </a:extLst>
          </p:cNvPr>
          <p:cNvPicPr>
            <a:picLocks noChangeAspect="1"/>
          </p:cNvPicPr>
          <p:nvPr/>
        </p:nvPicPr>
        <p:blipFill>
          <a:blip r:embed="rId3"/>
          <a:srcRect/>
          <a:stretch/>
        </p:blipFill>
        <p:spPr>
          <a:xfrm>
            <a:off x="5471966" y="251131"/>
            <a:ext cx="1248068" cy="697125"/>
          </a:xfrm>
          <a:prstGeom prst="rect">
            <a:avLst/>
          </a:prstGeom>
        </p:spPr>
      </p:pic>
      <p:sp>
        <p:nvSpPr>
          <p:cNvPr id="29" name="Rectangle 84">
            <a:extLst>
              <a:ext uri="{FF2B5EF4-FFF2-40B4-BE49-F238E27FC236}">
                <a16:creationId xmlns:a16="http://schemas.microsoft.com/office/drawing/2014/main" id="{37D4DBDD-3743-4357-BE9B-A57F89245949}"/>
              </a:ext>
            </a:extLst>
          </p:cNvPr>
          <p:cNvSpPr/>
          <p:nvPr/>
        </p:nvSpPr>
        <p:spPr>
          <a:xfrm>
            <a:off x="563291" y="618491"/>
            <a:ext cx="11065419" cy="5433966"/>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20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5</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0" y="-348343"/>
            <a:ext cx="733197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Proposed Project Based On:</a:t>
            </a:r>
          </a:p>
        </p:txBody>
      </p:sp>
      <p:sp>
        <p:nvSpPr>
          <p:cNvPr id="3" name="TextBox 2">
            <a:extLst>
              <a:ext uri="{FF2B5EF4-FFF2-40B4-BE49-F238E27FC236}">
                <a16:creationId xmlns:a16="http://schemas.microsoft.com/office/drawing/2014/main" id="{E9D0BFAF-B73B-4BB7-8A52-6AB8D694D209}"/>
              </a:ext>
            </a:extLst>
          </p:cNvPr>
          <p:cNvSpPr txBox="1"/>
          <p:nvPr/>
        </p:nvSpPr>
        <p:spPr>
          <a:xfrm>
            <a:off x="885826" y="1018528"/>
            <a:ext cx="934871" cy="872034"/>
          </a:xfrm>
          <a:prstGeom prst="rect">
            <a:avLst/>
          </a:prstGeom>
          <a:noFill/>
        </p:spPr>
        <p:txBody>
          <a:bodyPr wrap="none" rtlCol="0">
            <a:spAutoFit/>
          </a:bodyPr>
          <a:lstStyle/>
          <a:p>
            <a:pPr marL="742950" lvl="1" indent="-285750">
              <a:lnSpc>
                <a:spcPct val="150000"/>
              </a:lnSpc>
              <a:buFont typeface="Arial" panose="020B0604020202020204" pitchFamily="34" charset="0"/>
              <a:buChar char="•"/>
            </a:pPr>
            <a:endParaRPr lang="en-US" dirty="0"/>
          </a:p>
          <a:p>
            <a:pPr marL="742950" lvl="1" indent="-285750">
              <a:lnSpc>
                <a:spcPct val="150000"/>
              </a:lnSpc>
              <a:buFont typeface="Arial" panose="020B0604020202020204" pitchFamily="34" charset="0"/>
              <a:buChar char="•"/>
            </a:pPr>
            <a:endParaRPr lang="en-US" dirty="0"/>
          </a:p>
        </p:txBody>
      </p:sp>
      <p:sp>
        <p:nvSpPr>
          <p:cNvPr id="2" name="Rectangle 1">
            <a:extLst>
              <a:ext uri="{FF2B5EF4-FFF2-40B4-BE49-F238E27FC236}">
                <a16:creationId xmlns:a16="http://schemas.microsoft.com/office/drawing/2014/main" id="{BD90CDD0-04FA-409A-A984-11634A85948E}"/>
              </a:ext>
            </a:extLst>
          </p:cNvPr>
          <p:cNvSpPr/>
          <p:nvPr/>
        </p:nvSpPr>
        <p:spPr>
          <a:xfrm>
            <a:off x="1235978" y="1029185"/>
            <a:ext cx="6096000" cy="3901837"/>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2400" dirty="0"/>
              <a:t>$5.2M capital project</a:t>
            </a:r>
          </a:p>
          <a:p>
            <a:pPr marL="285750" indent="-285750">
              <a:lnSpc>
                <a:spcPct val="150000"/>
              </a:lnSpc>
              <a:buFont typeface="Wingdings" panose="05000000000000000000" pitchFamily="2" charset="2"/>
              <a:buChar char="Ø"/>
            </a:pPr>
            <a:r>
              <a:rPr lang="en-US" sz="2400" dirty="0"/>
              <a:t>85.6% building aid ratio </a:t>
            </a:r>
          </a:p>
          <a:p>
            <a:pPr marL="285750" indent="-285750">
              <a:lnSpc>
                <a:spcPct val="150000"/>
              </a:lnSpc>
              <a:buFont typeface="Wingdings" panose="05000000000000000000" pitchFamily="2" charset="2"/>
              <a:buChar char="Ø"/>
            </a:pPr>
            <a:r>
              <a:rPr lang="en-US" sz="2400" dirty="0"/>
              <a:t>$4.2M in state aid</a:t>
            </a:r>
          </a:p>
          <a:p>
            <a:pPr marL="285750" indent="-285750">
              <a:lnSpc>
                <a:spcPct val="150000"/>
              </a:lnSpc>
              <a:buFont typeface="Wingdings" panose="05000000000000000000" pitchFamily="2" charset="2"/>
              <a:buChar char="Ø"/>
            </a:pPr>
            <a:r>
              <a:rPr lang="en-US" sz="2400" dirty="0"/>
              <a:t>Aid beginning in 2025-26 </a:t>
            </a:r>
          </a:p>
          <a:p>
            <a:pPr marL="285750" indent="-285750">
              <a:lnSpc>
                <a:spcPct val="150000"/>
              </a:lnSpc>
              <a:buFont typeface="Wingdings" panose="05000000000000000000" pitchFamily="2" charset="2"/>
              <a:buChar char="Ø"/>
            </a:pPr>
            <a:r>
              <a:rPr lang="en-US" sz="2400" dirty="0"/>
              <a:t>District contribution - $1M (</a:t>
            </a:r>
            <a:r>
              <a:rPr lang="en-US" sz="2400"/>
              <a:t>from capital reserve </a:t>
            </a:r>
            <a:r>
              <a:rPr lang="en-US" sz="2400" dirty="0"/>
              <a:t>&amp; available funds)</a:t>
            </a:r>
          </a:p>
          <a:p>
            <a:pPr marL="285750" indent="-285750">
              <a:lnSpc>
                <a:spcPct val="150000"/>
              </a:lnSpc>
              <a:buFont typeface="Wingdings" panose="05000000000000000000" pitchFamily="2" charset="2"/>
              <a:buChar char="Ø"/>
            </a:pPr>
            <a:r>
              <a:rPr lang="en-US" sz="2400" dirty="0"/>
              <a:t>$0 tax impact</a:t>
            </a:r>
          </a:p>
        </p:txBody>
      </p:sp>
      <p:pic>
        <p:nvPicPr>
          <p:cNvPr id="2050" name="Picture 2" descr="Free Money Symbol Transparent, Download Free Money Symbol Transparent png  images, Free ClipArts on Clipart Library">
            <a:extLst>
              <a:ext uri="{FF2B5EF4-FFF2-40B4-BE49-F238E27FC236}">
                <a16:creationId xmlns:a16="http://schemas.microsoft.com/office/drawing/2014/main" id="{D1BF7B51-A3A6-4C8D-B295-B0916B2FE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463" y="2751239"/>
            <a:ext cx="1960167" cy="2758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inAd_logo">
            <a:extLst>
              <a:ext uri="{FF2B5EF4-FFF2-40B4-BE49-F238E27FC236}">
                <a16:creationId xmlns:a16="http://schemas.microsoft.com/office/drawing/2014/main" id="{D021C11F-FFB2-4310-8AE6-AAC54F3867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1328" y="367126"/>
            <a:ext cx="2858872" cy="73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5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ilbertsville Mount Upton Central School District">
            <a:extLst>
              <a:ext uri="{FF2B5EF4-FFF2-40B4-BE49-F238E27FC236}">
                <a16:creationId xmlns:a16="http://schemas.microsoft.com/office/drawing/2014/main" id="{F257BC9D-0E46-4C63-9C3C-3F3834CF5E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00378"/>
            <a:ext cx="12152218" cy="508836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Architectural &amp; Engineering services</a:t>
            </a:r>
          </a:p>
        </p:txBody>
      </p:sp>
      <p:sp>
        <p:nvSpPr>
          <p:cNvPr id="12" name="Rectangle 11">
            <a:extLst>
              <a:ext uri="{FF2B5EF4-FFF2-40B4-BE49-F238E27FC236}">
                <a16:creationId xmlns:a16="http://schemas.microsoft.com/office/drawing/2014/main" id="{B1C4EBEA-011A-495B-805C-6FE3A101F48A}"/>
              </a:ext>
            </a:extLst>
          </p:cNvPr>
          <p:cNvSpPr/>
          <p:nvPr/>
        </p:nvSpPr>
        <p:spPr>
          <a:xfrm>
            <a:off x="0" y="6894"/>
            <a:ext cx="12190110" cy="6851107"/>
          </a:xfrm>
          <a:prstGeom prst="rect">
            <a:avLst/>
          </a:prstGeom>
          <a:solidFill>
            <a:schemeClr val="tx1">
              <a:alpha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 Placeholder 4">
            <a:extLst>
              <a:ext uri="{FF2B5EF4-FFF2-40B4-BE49-F238E27FC236}">
                <a16:creationId xmlns:a16="http://schemas.microsoft.com/office/drawing/2014/main" id="{6499498B-3C8E-4CF2-B831-3952D1E4C70F}"/>
              </a:ext>
            </a:extLst>
          </p:cNvPr>
          <p:cNvSpPr txBox="1">
            <a:spLocks/>
          </p:cNvSpPr>
          <p:nvPr/>
        </p:nvSpPr>
        <p:spPr>
          <a:xfrm>
            <a:off x="1389152" y="3123247"/>
            <a:ext cx="9413358" cy="611505"/>
          </a:xfrm>
          <a:prstGeom prst="rect">
            <a:avLst/>
          </a:prstGeom>
          <a:noFill/>
          <a:ln w="57150">
            <a:noFill/>
            <a:miter lim="800000"/>
          </a:ln>
        </p:spPr>
        <p:txBody>
          <a:bodyPr vert="horz" wrap="square" lIns="432000" tIns="288000" rIns="432000" bIns="540000" rtlCol="0" anchor="t" anchorCtr="0">
            <a:noAutofit/>
          </a:bodyPr>
          <a:lstStyle>
            <a:lvl1pPr marL="0" indent="0" algn="l" defTabSz="914377" rtl="0" eaLnBrk="1" fontAlgn="base" latinLnBrk="0" hangingPunct="1">
              <a:lnSpc>
                <a:spcPts val="2600"/>
              </a:lnSpc>
              <a:spcBef>
                <a:spcPts val="600"/>
              </a:spcBef>
              <a:spcAft>
                <a:spcPts val="1200"/>
              </a:spcAft>
              <a:buFont typeface="Arial" panose="020B0604020202020204" pitchFamily="34" charset="0"/>
              <a:buNone/>
              <a:defRPr sz="2000" b="0" kern="1200" baseline="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2000"/>
              </a:lnSpc>
              <a:spcBef>
                <a:spcPts val="600"/>
              </a:spcBef>
              <a:spcAft>
                <a:spcPts val="1200"/>
              </a:spcAft>
              <a:buFont typeface="Arial" panose="020B0604020202020204" pitchFamily="34" charset="0"/>
              <a:buNone/>
              <a:defRPr sz="1600" b="1" kern="1200" cap="all" baseline="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ts val="1600"/>
              </a:lnSpc>
              <a:spcBef>
                <a:spcPts val="600"/>
              </a:spcBef>
              <a:spcAft>
                <a:spcPts val="1200"/>
              </a:spcAft>
              <a:buFont typeface="Arial" panose="020B0604020202020204" pitchFamily="34" charset="0"/>
              <a:buNone/>
              <a:defRPr sz="1200" b="1" kern="1200" cap="all" baseline="0">
                <a:solidFill>
                  <a:schemeClr val="tx1"/>
                </a:solidFill>
                <a:latin typeface="Arial" panose="020B0604020202020204" pitchFamily="34" charset="0"/>
                <a:ea typeface="+mn-ea"/>
                <a:cs typeface="Arial" panose="020B0604020202020204" pitchFamily="34" charset="0"/>
              </a:defRPr>
            </a:lvl3pPr>
            <a:lvl4pPr marL="0" indent="0" algn="l" defTabSz="914377" rtl="0" eaLnBrk="1" latinLnBrk="0" hangingPunct="1">
              <a:lnSpc>
                <a:spcPts val="2000"/>
              </a:lnSpc>
              <a:spcBef>
                <a:spcPts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360000" indent="-216000" algn="l" defTabSz="914377" rtl="0" eaLnBrk="1" latinLnBrk="0" hangingPunct="1">
              <a:lnSpc>
                <a:spcPts val="2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0" indent="0" algn="l" defTabSz="914377" rtl="0" eaLnBrk="1" latinLnBrk="0" hangingPunct="1">
              <a:lnSpc>
                <a:spcPts val="18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sz="4000" b="1" dirty="0">
                <a:solidFill>
                  <a:schemeClr val="bg1"/>
                </a:solidFill>
              </a:rPr>
              <a:t>Proposed Project Scope</a:t>
            </a:r>
          </a:p>
          <a:p>
            <a:pPr algn="ctr"/>
            <a:r>
              <a:rPr lang="en-CA" sz="4000" b="1" dirty="0">
                <a:solidFill>
                  <a:schemeClr val="bg1"/>
                </a:solidFill>
              </a:rPr>
              <a:t>Sitework</a:t>
            </a:r>
          </a:p>
        </p:txBody>
      </p:sp>
      <p:pic>
        <p:nvPicPr>
          <p:cNvPr id="28" name="Picture 27">
            <a:extLst>
              <a:ext uri="{FF2B5EF4-FFF2-40B4-BE49-F238E27FC236}">
                <a16:creationId xmlns:a16="http://schemas.microsoft.com/office/drawing/2014/main" id="{254CE17D-2785-4E50-86B3-374571F829AB}"/>
              </a:ext>
            </a:extLst>
          </p:cNvPr>
          <p:cNvPicPr>
            <a:picLocks noChangeAspect="1"/>
          </p:cNvPicPr>
          <p:nvPr/>
        </p:nvPicPr>
        <p:blipFill>
          <a:blip r:embed="rId3"/>
          <a:srcRect/>
          <a:stretch/>
        </p:blipFill>
        <p:spPr>
          <a:xfrm>
            <a:off x="5471966" y="277258"/>
            <a:ext cx="1248068" cy="697125"/>
          </a:xfrm>
          <a:prstGeom prst="rect">
            <a:avLst/>
          </a:prstGeom>
        </p:spPr>
      </p:pic>
      <p:sp>
        <p:nvSpPr>
          <p:cNvPr id="29" name="Rectangle 84">
            <a:extLst>
              <a:ext uri="{FF2B5EF4-FFF2-40B4-BE49-F238E27FC236}">
                <a16:creationId xmlns:a16="http://schemas.microsoft.com/office/drawing/2014/main" id="{37D4DBDD-3743-4357-BE9B-A57F89245949}"/>
              </a:ext>
            </a:extLst>
          </p:cNvPr>
          <p:cNvSpPr/>
          <p:nvPr/>
        </p:nvSpPr>
        <p:spPr>
          <a:xfrm>
            <a:off x="563291" y="618491"/>
            <a:ext cx="11065419" cy="5433966"/>
          </a:xfrm>
          <a:custGeom>
            <a:avLst/>
            <a:gdLst>
              <a:gd name="connsiteX0" fmla="*/ 0 w 11065419"/>
              <a:gd name="connsiteY0" fmla="*/ 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0" fmla="*/ 0 w 11065419"/>
              <a:gd name="connsiteY0" fmla="*/ 0 h 5737589"/>
              <a:gd name="connsiteX1" fmla="*/ 6427595 w 11065419"/>
              <a:gd name="connsiteY1" fmla="*/ 930 h 5737589"/>
              <a:gd name="connsiteX2" fmla="*/ 11065419 w 11065419"/>
              <a:gd name="connsiteY2" fmla="*/ 0 h 5737589"/>
              <a:gd name="connsiteX3" fmla="*/ 11065419 w 11065419"/>
              <a:gd name="connsiteY3" fmla="*/ 5737589 h 5737589"/>
              <a:gd name="connsiteX4" fmla="*/ 0 w 11065419"/>
              <a:gd name="connsiteY4" fmla="*/ 5737589 h 5737589"/>
              <a:gd name="connsiteX5" fmla="*/ 0 w 11065419"/>
              <a:gd name="connsiteY5" fmla="*/ 0 h 5737589"/>
              <a:gd name="connsiteX0" fmla="*/ 0 w 11065419"/>
              <a:gd name="connsiteY0" fmla="*/ 0 h 5737589"/>
              <a:gd name="connsiteX1" fmla="*/ 6427595 w 11065419"/>
              <a:gd name="connsiteY1" fmla="*/ 930 h 5737589"/>
              <a:gd name="connsiteX2" fmla="*/ 4297712 w 11065419"/>
              <a:gd name="connsiteY2" fmla="*/ 930 h 5737589"/>
              <a:gd name="connsiteX3" fmla="*/ 11065419 w 11065419"/>
              <a:gd name="connsiteY3" fmla="*/ 0 h 5737589"/>
              <a:gd name="connsiteX4" fmla="*/ 11065419 w 11065419"/>
              <a:gd name="connsiteY4" fmla="*/ 5737589 h 5737589"/>
              <a:gd name="connsiteX5" fmla="*/ 0 w 11065419"/>
              <a:gd name="connsiteY5" fmla="*/ 5737589 h 5737589"/>
              <a:gd name="connsiteX6" fmla="*/ 0 w 11065419"/>
              <a:gd name="connsiteY6" fmla="*/ 0 h 5737589"/>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6" fmla="*/ 4389152 w 11065419"/>
              <a:gd name="connsiteY6" fmla="*/ 92370 h 5737589"/>
              <a:gd name="connsiteX0" fmla="*/ 4297712 w 11065419"/>
              <a:gd name="connsiteY0" fmla="*/ 800657 h 6537316"/>
              <a:gd name="connsiteX1" fmla="*/ 11065419 w 11065419"/>
              <a:gd name="connsiteY1" fmla="*/ 799727 h 6537316"/>
              <a:gd name="connsiteX2" fmla="*/ 11065419 w 11065419"/>
              <a:gd name="connsiteY2" fmla="*/ 6537316 h 6537316"/>
              <a:gd name="connsiteX3" fmla="*/ 0 w 11065419"/>
              <a:gd name="connsiteY3" fmla="*/ 6537316 h 6537316"/>
              <a:gd name="connsiteX4" fmla="*/ 0 w 11065419"/>
              <a:gd name="connsiteY4" fmla="*/ 799727 h 6537316"/>
              <a:gd name="connsiteX5" fmla="*/ 6427595 w 11065419"/>
              <a:gd name="connsiteY5" fmla="*/ 800657 h 6537316"/>
              <a:gd name="connsiteX6" fmla="*/ 4745991 w 11065419"/>
              <a:gd name="connsiteY6" fmla="*/ 0 h 6537316"/>
              <a:gd name="connsiteX0" fmla="*/ 4297712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6427595 w 11065419"/>
              <a:gd name="connsiteY5" fmla="*/ 930 h 5737589"/>
              <a:gd name="connsiteX0" fmla="*/ 7029760 w 11065419"/>
              <a:gd name="connsiteY0" fmla="*/ 930 h 5737589"/>
              <a:gd name="connsiteX1" fmla="*/ 11065419 w 11065419"/>
              <a:gd name="connsiteY1" fmla="*/ 0 h 5737589"/>
              <a:gd name="connsiteX2" fmla="*/ 11065419 w 11065419"/>
              <a:gd name="connsiteY2" fmla="*/ 5737589 h 5737589"/>
              <a:gd name="connsiteX3" fmla="*/ 0 w 11065419"/>
              <a:gd name="connsiteY3" fmla="*/ 5737589 h 5737589"/>
              <a:gd name="connsiteX4" fmla="*/ 0 w 11065419"/>
              <a:gd name="connsiteY4" fmla="*/ 0 h 5737589"/>
              <a:gd name="connsiteX5" fmla="*/ 4398073 w 11065419"/>
              <a:gd name="connsiteY5" fmla="*/ 930 h 5737589"/>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398073 w 11065419"/>
              <a:gd name="connsiteY5" fmla="*/ 11151 h 5747810"/>
              <a:gd name="connsiteX0" fmla="*/ 6572560 w 11065419"/>
              <a:gd name="connsiteY0" fmla="*/ 0 h 5747810"/>
              <a:gd name="connsiteX1" fmla="*/ 11065419 w 11065419"/>
              <a:gd name="connsiteY1" fmla="*/ 10221 h 5747810"/>
              <a:gd name="connsiteX2" fmla="*/ 11065419 w 11065419"/>
              <a:gd name="connsiteY2" fmla="*/ 5747810 h 5747810"/>
              <a:gd name="connsiteX3" fmla="*/ 0 w 11065419"/>
              <a:gd name="connsiteY3" fmla="*/ 5747810 h 5747810"/>
              <a:gd name="connsiteX4" fmla="*/ 0 w 11065419"/>
              <a:gd name="connsiteY4" fmla="*/ 10221 h 5747810"/>
              <a:gd name="connsiteX5" fmla="*/ 4543039 w 11065419"/>
              <a:gd name="connsiteY5" fmla="*/ 22302 h 5747810"/>
              <a:gd name="connsiteX0" fmla="*/ 6572560 w 11065419"/>
              <a:gd name="connsiteY0" fmla="*/ 1 h 5747811"/>
              <a:gd name="connsiteX1" fmla="*/ 11065419 w 11065419"/>
              <a:gd name="connsiteY1" fmla="*/ 10222 h 5747811"/>
              <a:gd name="connsiteX2" fmla="*/ 11065419 w 11065419"/>
              <a:gd name="connsiteY2" fmla="*/ 5747811 h 5747811"/>
              <a:gd name="connsiteX3" fmla="*/ 0 w 11065419"/>
              <a:gd name="connsiteY3" fmla="*/ 5747811 h 5747811"/>
              <a:gd name="connsiteX4" fmla="*/ 0 w 11065419"/>
              <a:gd name="connsiteY4" fmla="*/ 10222 h 5747811"/>
              <a:gd name="connsiteX5" fmla="*/ 4554191 w 11065419"/>
              <a:gd name="connsiteY5" fmla="*/ 0 h 574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5419" h="5747811">
                <a:moveTo>
                  <a:pt x="6572560" y="1"/>
                </a:moveTo>
                <a:lnTo>
                  <a:pt x="11065419" y="10222"/>
                </a:lnTo>
                <a:lnTo>
                  <a:pt x="11065419" y="5747811"/>
                </a:lnTo>
                <a:lnTo>
                  <a:pt x="0" y="5747811"/>
                </a:lnTo>
                <a:lnTo>
                  <a:pt x="0" y="10222"/>
                </a:lnTo>
                <a:lnTo>
                  <a:pt x="4554191" y="0"/>
                </a:lnTo>
              </a:path>
            </a:pathLst>
          </a:cu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67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7</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1" y="-348343"/>
            <a:ext cx="7996989" cy="2295601"/>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South Parking Lot Upgrade</a:t>
            </a:r>
          </a:p>
          <a:p>
            <a:pPr marL="0" indent="0">
              <a:lnSpc>
                <a:spcPts val="3000"/>
              </a:lnSpc>
              <a:spcBef>
                <a:spcPts val="0"/>
              </a:spcBef>
              <a:spcAft>
                <a:spcPts val="1200"/>
              </a:spcAft>
              <a:buNone/>
            </a:pPr>
            <a:endParaRPr lang="en-US" sz="2600" b="1" dirty="0">
              <a:solidFill>
                <a:prstClr val="black"/>
              </a:solidFill>
            </a:endParaRPr>
          </a:p>
          <a:p>
            <a:pPr marL="0" indent="0">
              <a:lnSpc>
                <a:spcPts val="3000"/>
              </a:lnSpc>
              <a:spcBef>
                <a:spcPts val="0"/>
              </a:spcBef>
              <a:spcAft>
                <a:spcPts val="1200"/>
              </a:spcAft>
              <a:buNone/>
            </a:pPr>
            <a:endParaRPr lang="en-US" sz="2600" b="1" dirty="0">
              <a:solidFill>
                <a:prstClr val="black"/>
              </a:solidFill>
            </a:endParaRPr>
          </a:p>
        </p:txBody>
      </p:sp>
      <p:pic>
        <p:nvPicPr>
          <p:cNvPr id="9" name="Picture 8">
            <a:extLst>
              <a:ext uri="{FF2B5EF4-FFF2-40B4-BE49-F238E27FC236}">
                <a16:creationId xmlns:a16="http://schemas.microsoft.com/office/drawing/2014/main" id="{ADBDF2A7-4AC4-4DBA-B8B0-C35347DFC5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03185" y="3794263"/>
            <a:ext cx="3461258" cy="2595944"/>
          </a:xfrm>
          <a:prstGeom prst="rect">
            <a:avLst/>
          </a:prstGeom>
        </p:spPr>
      </p:pic>
      <p:pic>
        <p:nvPicPr>
          <p:cNvPr id="10" name="Picture 9">
            <a:extLst>
              <a:ext uri="{FF2B5EF4-FFF2-40B4-BE49-F238E27FC236}">
                <a16:creationId xmlns:a16="http://schemas.microsoft.com/office/drawing/2014/main" id="{BC678556-E0D2-49D9-ADDA-4342FCC436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8316" y="1287620"/>
            <a:ext cx="3593979" cy="3228615"/>
          </a:xfrm>
          <a:prstGeom prst="rect">
            <a:avLst/>
          </a:prstGeom>
        </p:spPr>
      </p:pic>
      <p:sp>
        <p:nvSpPr>
          <p:cNvPr id="12" name="Star: 5 Points 11">
            <a:extLst>
              <a:ext uri="{FF2B5EF4-FFF2-40B4-BE49-F238E27FC236}">
                <a16:creationId xmlns:a16="http://schemas.microsoft.com/office/drawing/2014/main" id="{E70D6074-23A2-47A4-95B3-CA38DEC3B372}"/>
              </a:ext>
            </a:extLst>
          </p:cNvPr>
          <p:cNvSpPr/>
          <p:nvPr/>
        </p:nvSpPr>
        <p:spPr>
          <a:xfrm>
            <a:off x="1712422" y="2129600"/>
            <a:ext cx="367630" cy="34322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D5E9ACEB-D9E4-A786-FA57-29F27ED8C61B}"/>
              </a:ext>
            </a:extLst>
          </p:cNvPr>
          <p:cNvSpPr txBox="1">
            <a:spLocks/>
          </p:cNvSpPr>
          <p:nvPr/>
        </p:nvSpPr>
        <p:spPr>
          <a:xfrm>
            <a:off x="7698088" y="5877573"/>
            <a:ext cx="5656966"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Sidewalk Replacement </a:t>
            </a:r>
          </a:p>
        </p:txBody>
      </p:sp>
      <p:pic>
        <p:nvPicPr>
          <p:cNvPr id="6" name="Picture 5">
            <a:extLst>
              <a:ext uri="{FF2B5EF4-FFF2-40B4-BE49-F238E27FC236}">
                <a16:creationId xmlns:a16="http://schemas.microsoft.com/office/drawing/2014/main" id="{0C0EB161-4C1F-B77C-92D8-A2558F0FCA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1109" y="2542836"/>
            <a:ext cx="4369402" cy="3277052"/>
          </a:xfrm>
          <a:prstGeom prst="rect">
            <a:avLst/>
          </a:prstGeom>
        </p:spPr>
      </p:pic>
      <p:pic>
        <p:nvPicPr>
          <p:cNvPr id="8" name="Picture 7">
            <a:extLst>
              <a:ext uri="{FF2B5EF4-FFF2-40B4-BE49-F238E27FC236}">
                <a16:creationId xmlns:a16="http://schemas.microsoft.com/office/drawing/2014/main" id="{CDFD3212-D5FA-D8EA-5C28-B871DE9FE4E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000" y="1271587"/>
            <a:ext cx="2876550" cy="2157413"/>
          </a:xfrm>
          <a:prstGeom prst="rect">
            <a:avLst/>
          </a:prstGeom>
        </p:spPr>
      </p:pic>
    </p:spTree>
    <p:extLst>
      <p:ext uri="{BB962C8B-B14F-4D97-AF65-F5344CB8AC3E}">
        <p14:creationId xmlns:p14="http://schemas.microsoft.com/office/powerpoint/2010/main" val="96498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8</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1" y="-348343"/>
            <a:ext cx="861173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Underground Storage Tank Replacement</a:t>
            </a:r>
          </a:p>
        </p:txBody>
      </p:sp>
      <p:pic>
        <p:nvPicPr>
          <p:cNvPr id="8" name="Picture 7">
            <a:extLst>
              <a:ext uri="{FF2B5EF4-FFF2-40B4-BE49-F238E27FC236}">
                <a16:creationId xmlns:a16="http://schemas.microsoft.com/office/drawing/2014/main" id="{5CD8795E-46F0-4911-B273-B06BF10316E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78015" y="1674687"/>
            <a:ext cx="3990975" cy="4116439"/>
          </a:xfrm>
          <a:prstGeom prst="rect">
            <a:avLst/>
          </a:prstGeom>
        </p:spPr>
      </p:pic>
      <p:sp>
        <p:nvSpPr>
          <p:cNvPr id="9" name="Star: 5 Points 8">
            <a:extLst>
              <a:ext uri="{FF2B5EF4-FFF2-40B4-BE49-F238E27FC236}">
                <a16:creationId xmlns:a16="http://schemas.microsoft.com/office/drawing/2014/main" id="{5F769798-BF4A-4482-92E1-D6ABB5C7E850}"/>
              </a:ext>
            </a:extLst>
          </p:cNvPr>
          <p:cNvSpPr/>
          <p:nvPr/>
        </p:nvSpPr>
        <p:spPr>
          <a:xfrm>
            <a:off x="3468623" y="3470555"/>
            <a:ext cx="367630" cy="34322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20000 Liter 30000 Liter 60000 Liter Sf Underground Diesel Fuel Oil Storage  Tank - Buy 10000 Liters Fuel Tank Fuel Tank Underground Fuel Tank Storage  150 M3 Diesel Fuel Tank 20000 Liter,Gas">
            <a:extLst>
              <a:ext uri="{FF2B5EF4-FFF2-40B4-BE49-F238E27FC236}">
                <a16:creationId xmlns:a16="http://schemas.microsoft.com/office/drawing/2014/main" id="{658FDE77-AEA8-49B4-8BC3-B54C38C259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810" y="1094054"/>
            <a:ext cx="2234011" cy="22340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730CE8-82E0-DD05-68C3-AE5D73A4F0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96175" y="1038947"/>
            <a:ext cx="4709390" cy="3532043"/>
          </a:xfrm>
          <a:prstGeom prst="rect">
            <a:avLst/>
          </a:prstGeom>
        </p:spPr>
      </p:pic>
      <p:sp>
        <p:nvSpPr>
          <p:cNvPr id="6" name="Text Placeholder 2">
            <a:extLst>
              <a:ext uri="{FF2B5EF4-FFF2-40B4-BE49-F238E27FC236}">
                <a16:creationId xmlns:a16="http://schemas.microsoft.com/office/drawing/2014/main" id="{FD8C5759-5976-2BEB-FBAE-5D4BA2F3D008}"/>
              </a:ext>
            </a:extLst>
          </p:cNvPr>
          <p:cNvSpPr txBox="1">
            <a:spLocks/>
          </p:cNvSpPr>
          <p:nvPr/>
        </p:nvSpPr>
        <p:spPr>
          <a:xfrm>
            <a:off x="4860756" y="5960033"/>
            <a:ext cx="8980228" cy="618219"/>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600" b="1" dirty="0">
                <a:solidFill>
                  <a:prstClr val="black"/>
                </a:solidFill>
              </a:rPr>
              <a:t>Driveway and Parking Lot Reconstruction </a:t>
            </a:r>
          </a:p>
        </p:txBody>
      </p:sp>
      <p:pic>
        <p:nvPicPr>
          <p:cNvPr id="10" name="Picture 9">
            <a:extLst>
              <a:ext uri="{FF2B5EF4-FFF2-40B4-BE49-F238E27FC236}">
                <a16:creationId xmlns:a16="http://schemas.microsoft.com/office/drawing/2014/main" id="{A9A6C3C9-DFC6-36DA-5051-777A51C79A0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24210" y="3328065"/>
            <a:ext cx="2891467" cy="2168600"/>
          </a:xfrm>
          <a:prstGeom prst="rect">
            <a:avLst/>
          </a:prstGeom>
        </p:spPr>
      </p:pic>
    </p:spTree>
    <p:extLst>
      <p:ext uri="{BB962C8B-B14F-4D97-AF65-F5344CB8AC3E}">
        <p14:creationId xmlns:p14="http://schemas.microsoft.com/office/powerpoint/2010/main" val="107235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A6AEE9-C8B2-AF46-9555-AAD00C3D62BB}"/>
              </a:ext>
            </a:extLst>
          </p:cNvPr>
          <p:cNvSpPr>
            <a:spLocks noGrp="1"/>
          </p:cNvSpPr>
          <p:nvPr>
            <p:ph type="sldNum" sz="quarter" idx="10"/>
          </p:nvPr>
        </p:nvSpPr>
        <p:spPr/>
        <p:txBody>
          <a:bodyPr/>
          <a:lstStyle/>
          <a:p>
            <a:fld id="{8770DC9F-D8CF-3742-A61E-672E08271ED4}" type="slidenum">
              <a:rPr lang="en-CA" smtClean="0"/>
              <a:pPr/>
              <a:t>9</a:t>
            </a:fld>
            <a:endParaRPr lang="en-CA"/>
          </a:p>
        </p:txBody>
      </p:sp>
      <p:sp>
        <p:nvSpPr>
          <p:cNvPr id="7" name="Footer Placeholder 6">
            <a:extLst>
              <a:ext uri="{FF2B5EF4-FFF2-40B4-BE49-F238E27FC236}">
                <a16:creationId xmlns:a16="http://schemas.microsoft.com/office/drawing/2014/main" id="{B3CA215D-3299-3D47-B78C-780C846A6B14}"/>
              </a:ext>
            </a:extLst>
          </p:cNvPr>
          <p:cNvSpPr>
            <a:spLocks noGrp="1"/>
          </p:cNvSpPr>
          <p:nvPr>
            <p:ph type="ftr" sz="quarter" idx="22"/>
          </p:nvPr>
        </p:nvSpPr>
        <p:spPr/>
        <p:txBody>
          <a:bodyPr/>
          <a:lstStyle/>
          <a:p>
            <a:r>
              <a:rPr lang="en-US"/>
              <a:t>Gilbertsville-Mount Upton CSD - 2023 Capital Project</a:t>
            </a:r>
          </a:p>
        </p:txBody>
      </p:sp>
      <p:sp>
        <p:nvSpPr>
          <p:cNvPr id="13" name="Text Placeholder 2">
            <a:extLst>
              <a:ext uri="{FF2B5EF4-FFF2-40B4-BE49-F238E27FC236}">
                <a16:creationId xmlns:a16="http://schemas.microsoft.com/office/drawing/2014/main" id="{81D7C57A-36D7-4984-99F2-1CCA17F67A8A}"/>
              </a:ext>
            </a:extLst>
          </p:cNvPr>
          <p:cNvSpPr txBox="1">
            <a:spLocks/>
          </p:cNvSpPr>
          <p:nvPr/>
        </p:nvSpPr>
        <p:spPr>
          <a:xfrm>
            <a:off x="-1" y="-348343"/>
            <a:ext cx="8980228" cy="1218383"/>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4000" b="1" spc="-150" dirty="0">
                <a:solidFill>
                  <a:srgbClr val="B2D235"/>
                </a:solidFill>
              </a:rPr>
              <a:t>––––</a:t>
            </a:r>
            <a:endParaRPr lang="en-US" sz="4000" b="1" dirty="0">
              <a:solidFill>
                <a:srgbClr val="B2D235"/>
              </a:solidFill>
            </a:endParaRPr>
          </a:p>
          <a:p>
            <a:pPr marL="0" indent="0">
              <a:lnSpc>
                <a:spcPts val="3000"/>
              </a:lnSpc>
              <a:spcBef>
                <a:spcPts val="0"/>
              </a:spcBef>
              <a:spcAft>
                <a:spcPts val="1200"/>
              </a:spcAft>
              <a:buNone/>
            </a:pPr>
            <a:r>
              <a:rPr lang="en-US" sz="2600" b="1" dirty="0">
                <a:solidFill>
                  <a:prstClr val="black"/>
                </a:solidFill>
              </a:rPr>
              <a:t>Stair and Sidewalk Reconstruction</a:t>
            </a:r>
          </a:p>
        </p:txBody>
      </p:sp>
      <p:pic>
        <p:nvPicPr>
          <p:cNvPr id="9" name="Picture 8">
            <a:extLst>
              <a:ext uri="{FF2B5EF4-FFF2-40B4-BE49-F238E27FC236}">
                <a16:creationId xmlns:a16="http://schemas.microsoft.com/office/drawing/2014/main" id="{3A126B99-E9A7-4DC7-9D61-2D031CD29F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2215" y="3139877"/>
            <a:ext cx="4262340" cy="3196754"/>
          </a:xfrm>
          <a:prstGeom prst="rect">
            <a:avLst/>
          </a:prstGeom>
        </p:spPr>
      </p:pic>
      <p:pic>
        <p:nvPicPr>
          <p:cNvPr id="6" name="Picture 5">
            <a:extLst>
              <a:ext uri="{FF2B5EF4-FFF2-40B4-BE49-F238E27FC236}">
                <a16:creationId xmlns:a16="http://schemas.microsoft.com/office/drawing/2014/main" id="{657EC2FE-FA11-410E-9E1C-B53D76BCA4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5751" y="1144996"/>
            <a:ext cx="3300904" cy="2475678"/>
          </a:xfrm>
          <a:prstGeom prst="rect">
            <a:avLst/>
          </a:prstGeom>
        </p:spPr>
      </p:pic>
      <p:pic>
        <p:nvPicPr>
          <p:cNvPr id="12" name="Picture 11">
            <a:extLst>
              <a:ext uri="{FF2B5EF4-FFF2-40B4-BE49-F238E27FC236}">
                <a16:creationId xmlns:a16="http://schemas.microsoft.com/office/drawing/2014/main" id="{24B2C4FB-ACB6-6812-3984-6861778F4B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49982" y="2319647"/>
            <a:ext cx="4659803" cy="3494852"/>
          </a:xfrm>
          <a:prstGeom prst="rect">
            <a:avLst/>
          </a:prstGeom>
        </p:spPr>
      </p:pic>
      <p:pic>
        <p:nvPicPr>
          <p:cNvPr id="14" name="Picture 13">
            <a:extLst>
              <a:ext uri="{FF2B5EF4-FFF2-40B4-BE49-F238E27FC236}">
                <a16:creationId xmlns:a16="http://schemas.microsoft.com/office/drawing/2014/main" id="{F0566595-5BDB-8AB0-C7C4-CC1B040DD8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04809" y="1129182"/>
            <a:ext cx="3375074" cy="1864524"/>
          </a:xfrm>
          <a:prstGeom prst="rect">
            <a:avLst/>
          </a:prstGeom>
        </p:spPr>
      </p:pic>
      <p:sp>
        <p:nvSpPr>
          <p:cNvPr id="15" name="Text Placeholder 2">
            <a:extLst>
              <a:ext uri="{FF2B5EF4-FFF2-40B4-BE49-F238E27FC236}">
                <a16:creationId xmlns:a16="http://schemas.microsoft.com/office/drawing/2014/main" id="{68CC2239-7223-ED79-66FA-4FEA660E1BA0}"/>
              </a:ext>
            </a:extLst>
          </p:cNvPr>
          <p:cNvSpPr txBox="1">
            <a:spLocks/>
          </p:cNvSpPr>
          <p:nvPr/>
        </p:nvSpPr>
        <p:spPr>
          <a:xfrm>
            <a:off x="7390220" y="5897432"/>
            <a:ext cx="4659803" cy="602830"/>
          </a:xfrm>
          <a:prstGeom prst="rect">
            <a:avLst/>
          </a:prstGeom>
          <a:noFill/>
          <a:ln>
            <a:noFill/>
          </a:ln>
        </p:spPr>
        <p:txBody>
          <a:bodyPr wrap="square" lIns="432000" tIns="216000" rIns="0" bIns="0" anchor="t">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spcAft>
                <a:spcPts val="1200"/>
              </a:spcAft>
              <a:buNone/>
            </a:pPr>
            <a:r>
              <a:rPr lang="en-US" sz="2600" b="1" dirty="0">
                <a:solidFill>
                  <a:prstClr val="black"/>
                </a:solidFill>
              </a:rPr>
              <a:t>Playground Replacement </a:t>
            </a:r>
          </a:p>
        </p:txBody>
      </p:sp>
    </p:spTree>
    <p:extLst>
      <p:ext uri="{BB962C8B-B14F-4D97-AF65-F5344CB8AC3E}">
        <p14:creationId xmlns:p14="http://schemas.microsoft.com/office/powerpoint/2010/main" val="2496555319"/>
      </p:ext>
    </p:extLst>
  </p:cSld>
  <p:clrMapOvr>
    <a:masterClrMapping/>
  </p:clrMapOvr>
</p:sld>
</file>

<file path=ppt/theme/theme1.xml><?xml version="1.0" encoding="utf-8"?>
<a:theme xmlns:a="http://schemas.openxmlformats.org/drawingml/2006/main" name="IBI">
  <a:themeElements>
    <a:clrScheme name="Custom 5">
      <a:dk1>
        <a:srgbClr val="000000"/>
      </a:dk1>
      <a:lt1>
        <a:sysClr val="window" lastClr="FFFFFF"/>
      </a:lt1>
      <a:dk2>
        <a:srgbClr val="6B6A65"/>
      </a:dk2>
      <a:lt2>
        <a:srgbClr val="FFFFFF"/>
      </a:lt2>
      <a:accent1>
        <a:srgbClr val="6B6A65"/>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IBI Green">
      <a:srgbClr val="B2D235"/>
    </a:custClr>
    <a:custClr name="blank">
      <a:srgbClr val="FFFFFF"/>
    </a:custClr>
    <a:custClr name="Learning+">
      <a:srgbClr val="00A998"/>
    </a:custClr>
    <a:custClr name="Healthcare+">
      <a:srgbClr val="0099BC"/>
    </a:custClr>
    <a:custClr name="Living+">
      <a:srgbClr val="00A657"/>
    </a:custClr>
    <a:custClr name="Mobility+">
      <a:srgbClr val="008A8A"/>
    </a:custClr>
    <a:custClr name="blank">
      <a:srgbClr val="FFFFFF"/>
    </a:custClr>
    <a:custClr name="blank">
      <a:srgbClr val="FFFFFF"/>
    </a:custClr>
    <a:custClr name="blank">
      <a:srgbClr val="FFFFFF"/>
    </a:custClr>
    <a:custClr name="blank">
      <a:srgbClr val="FFFFFF"/>
    </a:custClr>
    <a:custClr name="IBI Green 80%">
      <a:srgbClr val="C2DA5E"/>
    </a:custClr>
    <a:custClr name="blank">
      <a:srgbClr val="FFFFFF"/>
    </a:custClr>
    <a:custClr name="Learning+ 80%">
      <a:srgbClr val="00B5A9"/>
    </a:custClr>
    <a:custClr name="Healthcare+ 80%">
      <a:srgbClr val="00A7C6"/>
    </a:custClr>
    <a:custClr name="Living+ 80%">
      <a:srgbClr val="1AB373"/>
    </a:custClr>
    <a:custClr name="Mobility+ 80%">
      <a:srgbClr val="009A9D"/>
    </a:custClr>
    <a:custClr name="blank">
      <a:srgbClr val="FFFFFF"/>
    </a:custClr>
    <a:custClr name="blank">
      <a:srgbClr val="FFFFFF"/>
    </a:custClr>
    <a:custClr name="blank">
      <a:srgbClr val="FFFFFF"/>
    </a:custClr>
    <a:custClr name="blank">
      <a:srgbClr val="FFFFFF"/>
    </a:custClr>
    <a:custClr name="IBI Green 60%">
      <a:srgbClr val="CFE288"/>
    </a:custClr>
    <a:custClr name="blank">
      <a:srgbClr val="FFFFFF"/>
    </a:custClr>
    <a:custClr name="Learning+ 60%">
      <a:srgbClr val="5BC4BC"/>
    </a:custClr>
    <a:custClr name="Healthcare+ 60%">
      <a:srgbClr val="47B9D4"/>
    </a:custClr>
    <a:custClr name="Living+ 60%">
      <a:srgbClr val="65C192"/>
    </a:custClr>
    <a:custClr name="Mobility+ 60%">
      <a:srgbClr val="4CAEB0"/>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Widescreen Pres 2020-03-25_Final QA" id="{5E50C624-5305-B540-A44F-85D6630C4400}" vid="{79768B8D-25EF-3049-B3F1-D1430199BF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BI_x0020_Filing_x0020_Guidance xmlns="0a9fa94a-4626-4a28-9101-dbb722c254c6" xsi:nil="true"/>
    <TaxCatchAll xmlns="6cd7cf71-b7c7-49a1-8e6b-b562eb00fbe3" xsi:nil="true"/>
    <lcf76f155ced4ddcb4097134ff3c332f xmlns="abfe6039-1949-41ad-941e-2b6c6635d549">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006415A95BB634BA4049CAFC825433E" ma:contentTypeVersion="8" ma:contentTypeDescription="Create a new document." ma:contentTypeScope="" ma:versionID="68a6c04a6734ef427d2142e0faf72c32">
  <xsd:schema xmlns:xsd="http://www.w3.org/2001/XMLSchema" xmlns:xs="http://www.w3.org/2001/XMLSchema" xmlns:p="http://schemas.microsoft.com/office/2006/metadata/properties" xmlns:ns2="6cd7cf71-b7c7-49a1-8e6b-b562eb00fbe3" xmlns:ns3="0a9fa94a-4626-4a28-9101-dbb722c254c6" xmlns:ns4="abfe6039-1949-41ad-941e-2b6c6635d549" targetNamespace="http://schemas.microsoft.com/office/2006/metadata/properties" ma:root="true" ma:fieldsID="f1cc9b706d9dd2995f9810c141e58a37" ns2:_="" ns3:_="" ns4:_="">
    <xsd:import namespace="6cd7cf71-b7c7-49a1-8e6b-b562eb00fbe3"/>
    <xsd:import namespace="0a9fa94a-4626-4a28-9101-dbb722c254c6"/>
    <xsd:import namespace="abfe6039-1949-41ad-941e-2b6c6635d54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IBI_x0020_Filing_x0020_Guidance"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7cf71-b7c7-49a1-8e6b-b562eb00fbe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3928a641-cacc-40b5-8439-bfa3b1fe040f}" ma:internalName="TaxCatchAll" ma:showField="CatchAllData" ma:web="6cd7cf71-b7c7-49a1-8e6b-b562eb00fb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9fa94a-4626-4a28-9101-dbb722c254c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IBI_x0020_Filing_x0020_Guidance" ma:index="15" nillable="true" ma:displayName="IBI Filing Guidance" ma:internalName="IBI_x0020_Filing_x0020_Guidanc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fe6039-1949-41ad-941e-2b6c6635d549" elementFormDefault="qualified">
    <xsd:import namespace="http://schemas.microsoft.com/office/2006/documentManagement/types"/>
    <xsd:import namespace="http://schemas.microsoft.com/office/infopath/2007/PartnerControls"/>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a744f11-0738-4d52-b67a-d918f5be561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9EF511-BF13-412E-9FD6-0E1CF44A24B3}">
  <ds:schemaRefs>
    <ds:schemaRef ds:uri="http://schemas.microsoft.com/sharepoint/events"/>
  </ds:schemaRefs>
</ds:datastoreItem>
</file>

<file path=customXml/itemProps2.xml><?xml version="1.0" encoding="utf-8"?>
<ds:datastoreItem xmlns:ds="http://schemas.openxmlformats.org/officeDocument/2006/customXml" ds:itemID="{6A2A5A98-180F-433E-86C0-E388DAC3E77E}">
  <ds:schemaRefs>
    <ds:schemaRef ds:uri="http://schemas.microsoft.com/sharepoint/v3/contenttype/forms"/>
  </ds:schemaRefs>
</ds:datastoreItem>
</file>

<file path=customXml/itemProps3.xml><?xml version="1.0" encoding="utf-8"?>
<ds:datastoreItem xmlns:ds="http://schemas.openxmlformats.org/officeDocument/2006/customXml" ds:itemID="{11A25FFC-FFFE-4608-BBD2-730761F7233F}">
  <ds:schemaRefs>
    <ds:schemaRef ds:uri="http://schemas.microsoft.com/office/infopath/2007/PartnerControls"/>
    <ds:schemaRef ds:uri="http://purl.org/dc/terms/"/>
    <ds:schemaRef ds:uri="6cd7cf71-b7c7-49a1-8e6b-b562eb00fbe3"/>
    <ds:schemaRef ds:uri="0a9fa94a-4626-4a28-9101-dbb722c254c6"/>
    <ds:schemaRef ds:uri="http://schemas.microsoft.com/office/2006/documentManagement/types"/>
    <ds:schemaRef ds:uri="http://purl.org/dc/dcmitype/"/>
    <ds:schemaRef ds:uri="http://schemas.openxmlformats.org/package/2006/metadata/core-properties"/>
    <ds:schemaRef ds:uri="http://purl.org/dc/elements/1.1/"/>
    <ds:schemaRef ds:uri="http://www.w3.org/XML/1998/namespace"/>
    <ds:schemaRef ds:uri="abfe6039-1949-41ad-941e-2b6c6635d549"/>
    <ds:schemaRef ds:uri="http://schemas.microsoft.com/office/2006/metadata/properties"/>
  </ds:schemaRefs>
</ds:datastoreItem>
</file>

<file path=customXml/itemProps4.xml><?xml version="1.0" encoding="utf-8"?>
<ds:datastoreItem xmlns:ds="http://schemas.openxmlformats.org/officeDocument/2006/customXml" ds:itemID="{87EECB34-2A4E-40AD-942E-FDD52189A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7cf71-b7c7-49a1-8e6b-b562eb00fbe3"/>
    <ds:schemaRef ds:uri="0a9fa94a-4626-4a28-9101-dbb722c254c6"/>
    <ds:schemaRef ds:uri="abfe6039-1949-41ad-941e-2b6c6635d5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IBItempl_widescreen pres_2020 (3)</Template>
  <TotalTime>5847</TotalTime>
  <Words>630</Words>
  <Application>Microsoft Office PowerPoint</Application>
  <PresentationFormat>Widescreen</PresentationFormat>
  <Paragraphs>148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Helvetica Now Display XBlack</vt:lpstr>
      <vt:lpstr>Calibri</vt:lpstr>
      <vt:lpstr>ＭＳ Ｐゴシック</vt:lpstr>
      <vt:lpstr>Wingdings</vt:lpstr>
      <vt:lpstr>Times New Roman</vt:lpstr>
      <vt:lpstr>IBI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Stephens</dc:creator>
  <cp:lastModifiedBy>Dean Russin</cp:lastModifiedBy>
  <cp:revision>104</cp:revision>
  <cp:lastPrinted>2023-03-13T11:43:59Z</cp:lastPrinted>
  <dcterms:created xsi:type="dcterms:W3CDTF">2022-07-09T18:06:34Z</dcterms:created>
  <dcterms:modified xsi:type="dcterms:W3CDTF">2023-03-17T14:26:38Z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0x0101005006415A95BB634BA4049CAFC825433E</vt:lpwstr>
  </property>
  <property fmtid="{D5CDD505-2E9C-101B-9397-08002B2CF9AE}" pid="3" name="MediaServiceImageTags">
    <vt:lpwstr/>
  </property>
</Properties>
</file>